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compatMode="1" strictFirstAndLastChars="0" embedTrueTypeFonts="1" autoCompressPictures="0">
  <p:sldMasterIdLst>
    <p:sldMasterId id="2147483648" r:id="rId1"/>
  </p:sldMasterIdLst>
  <p:notesMasterIdLst>
    <p:notesMasterId r:id="rId139"/>
  </p:notesMasterIdLst>
  <p:sldIdLst>
    <p:sldId id="412" r:id="rId2"/>
    <p:sldId id="384" r:id="rId3"/>
    <p:sldId id="381" r:id="rId4"/>
    <p:sldId id="406" r:id="rId5"/>
    <p:sldId id="40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404" r:id="rId29"/>
    <p:sldId id="405"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 id="310"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6" r:id="rId82"/>
    <p:sldId id="337" r:id="rId83"/>
    <p:sldId id="338" r:id="rId84"/>
    <p:sldId id="386" r:id="rId85"/>
    <p:sldId id="409" r:id="rId86"/>
    <p:sldId id="342" r:id="rId87"/>
    <p:sldId id="344" r:id="rId88"/>
    <p:sldId id="345" r:id="rId89"/>
    <p:sldId id="346" r:id="rId90"/>
    <p:sldId id="347" r:id="rId91"/>
    <p:sldId id="348" r:id="rId92"/>
    <p:sldId id="349" r:id="rId93"/>
    <p:sldId id="350" r:id="rId94"/>
    <p:sldId id="351" r:id="rId95"/>
    <p:sldId id="352" r:id="rId96"/>
    <p:sldId id="353" r:id="rId97"/>
    <p:sldId id="354" r:id="rId98"/>
    <p:sldId id="355" r:id="rId99"/>
    <p:sldId id="356" r:id="rId100"/>
    <p:sldId id="357" r:id="rId101"/>
    <p:sldId id="358" r:id="rId102"/>
    <p:sldId id="359" r:id="rId103"/>
    <p:sldId id="360" r:id="rId104"/>
    <p:sldId id="361" r:id="rId105"/>
    <p:sldId id="362" r:id="rId106"/>
    <p:sldId id="363" r:id="rId107"/>
    <p:sldId id="364" r:id="rId108"/>
    <p:sldId id="365" r:id="rId109"/>
    <p:sldId id="366" r:id="rId110"/>
    <p:sldId id="367" r:id="rId111"/>
    <p:sldId id="417" r:id="rId112"/>
    <p:sldId id="410" r:id="rId113"/>
    <p:sldId id="368" r:id="rId114"/>
    <p:sldId id="369" r:id="rId115"/>
    <p:sldId id="370" r:id="rId116"/>
    <p:sldId id="371" r:id="rId117"/>
    <p:sldId id="380" r:id="rId118"/>
    <p:sldId id="418" r:id="rId119"/>
    <p:sldId id="419" r:id="rId120"/>
    <p:sldId id="411" r:id="rId121"/>
    <p:sldId id="389" r:id="rId122"/>
    <p:sldId id="390" r:id="rId123"/>
    <p:sldId id="413" r:id="rId124"/>
    <p:sldId id="414" r:id="rId125"/>
    <p:sldId id="415" r:id="rId126"/>
    <p:sldId id="416" r:id="rId127"/>
    <p:sldId id="391" r:id="rId128"/>
    <p:sldId id="392" r:id="rId129"/>
    <p:sldId id="393" r:id="rId130"/>
    <p:sldId id="394" r:id="rId131"/>
    <p:sldId id="395" r:id="rId132"/>
    <p:sldId id="396" r:id="rId133"/>
    <p:sldId id="397" r:id="rId134"/>
    <p:sldId id="398" r:id="rId135"/>
    <p:sldId id="399" r:id="rId136"/>
    <p:sldId id="400" r:id="rId137"/>
    <p:sldId id="401" r:id="rId138"/>
  </p:sldIdLst>
  <p:sldSz cx="9144000" cy="6858000" type="screen4x3"/>
  <p:notesSz cx="6858000" cy="9144000"/>
  <p:embeddedFontLst>
    <p:embeddedFont>
      <p:font typeface="ＭＳ Ｐゴシック" panose="020B0600070205080204" pitchFamily="34" charset="-128"/>
      <p:regular r:id="rId140"/>
    </p:embeddedFont>
    <p:embeddedFont>
      <p:font typeface="Palatino Linotype" panose="02040502050505030304" pitchFamily="18" charset="0"/>
      <p:regular r:id="rId141"/>
      <p:bold r:id="rId142"/>
      <p:italic r:id="rId143"/>
      <p:boldItalic r:id="rId144"/>
    </p:embeddedFont>
  </p:embeddedFontLst>
  <p:defaultTextStyle>
    <a:defPPr>
      <a:defRPr lang="en-GB"/>
    </a:defPPr>
    <a:lvl1pPr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ferSingleView="1">
    <p:restoredLeft sz="32787"/>
    <p:restoredTop sz="90929"/>
  </p:normalViewPr>
  <p:slideViewPr>
    <p:cSldViewPr>
      <p:cViewPr varScale="1">
        <p:scale>
          <a:sx n="125" d="100"/>
          <a:sy n="125" d="100"/>
        </p:scale>
        <p:origin x="2704" y="16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6224"/>
    </p:cViewPr>
  </p:sorter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notesMaster" Target="notesMasters/notesMaster1.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font" Target="fonts/font1.fntdata"/><Relationship Id="rId14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font" Target="fonts/font2.fntdata"/><Relationship Id="rId146"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font" Target="fonts/font3.fntdata"/><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font" Target="fonts/font4.fntdata"/><Relationship Id="rId148"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font" Target="fonts/font5.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2098" name="Rectangle 1026">
            <a:extLst>
              <a:ext uri="{FF2B5EF4-FFF2-40B4-BE49-F238E27FC236}">
                <a16:creationId xmlns:a16="http://schemas.microsoft.com/office/drawing/2014/main" id="{75753134-3F84-96C7-F489-1E8EE6D32918}"/>
              </a:ext>
            </a:extLst>
          </p:cNvPr>
          <p:cNvSpPr>
            <a:spLocks noGrp="1" noChangeArrowheads="1"/>
          </p:cNvSpPr>
          <p:nvPr>
            <p:ph type="hdr" sz="quarter"/>
          </p:nvPr>
        </p:nvSpPr>
        <p:spPr bwMode="auto">
          <a:xfrm>
            <a:off x="0" y="0"/>
            <a:ext cx="29718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200"/>
            </a:lvl1pPr>
          </a:lstStyle>
          <a:p>
            <a:endParaRPr lang="en-US" altLang="en-US"/>
          </a:p>
        </p:txBody>
      </p:sp>
      <p:sp>
        <p:nvSpPr>
          <p:cNvPr id="132099" name="Rectangle 1027">
            <a:extLst>
              <a:ext uri="{FF2B5EF4-FFF2-40B4-BE49-F238E27FC236}">
                <a16:creationId xmlns:a16="http://schemas.microsoft.com/office/drawing/2014/main" id="{C90DFD5B-BF27-204E-EC58-89724BC99950}"/>
              </a:ext>
            </a:extLst>
          </p:cNvPr>
          <p:cNvSpPr>
            <a:spLocks noGrp="1" noChangeArrowheads="1"/>
          </p:cNvSpPr>
          <p:nvPr>
            <p:ph type="dt" idx="1"/>
          </p:nvPr>
        </p:nvSpPr>
        <p:spPr bwMode="auto">
          <a:xfrm>
            <a:off x="3886200" y="0"/>
            <a:ext cx="29718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lvl1pPr algn="r">
              <a:defRPr sz="1200"/>
            </a:lvl1pPr>
          </a:lstStyle>
          <a:p>
            <a:endParaRPr lang="en-US" altLang="en-US"/>
          </a:p>
        </p:txBody>
      </p:sp>
      <p:sp>
        <p:nvSpPr>
          <p:cNvPr id="132100" name="Rectangle 1028">
            <a:extLst>
              <a:ext uri="{FF2B5EF4-FFF2-40B4-BE49-F238E27FC236}">
                <a16:creationId xmlns:a16="http://schemas.microsoft.com/office/drawing/2014/main" id="{E722BE7B-DBC6-03AD-9846-AC2960817586}"/>
              </a:ext>
            </a:extLst>
          </p:cNvPr>
          <p:cNvSpPr>
            <a:spLocks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32101" name="Rectangle 1029">
            <a:extLst>
              <a:ext uri="{FF2B5EF4-FFF2-40B4-BE49-F238E27FC236}">
                <a16:creationId xmlns:a16="http://schemas.microsoft.com/office/drawing/2014/main" id="{09FD5F78-291C-18DD-4EB0-2F6A44251488}"/>
              </a:ext>
            </a:extLst>
          </p:cNvPr>
          <p:cNvSpPr>
            <a:spLocks noGrp="1" noChangeArrowheads="1"/>
          </p:cNvSpPr>
          <p:nvPr>
            <p:ph type="body" sz="quarter" idx="3"/>
          </p:nvPr>
        </p:nvSpPr>
        <p:spPr bwMode="auto">
          <a:xfrm>
            <a:off x="914400" y="4343400"/>
            <a:ext cx="5029200" cy="411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32102" name="Rectangle 1030">
            <a:extLst>
              <a:ext uri="{FF2B5EF4-FFF2-40B4-BE49-F238E27FC236}">
                <a16:creationId xmlns:a16="http://schemas.microsoft.com/office/drawing/2014/main" id="{47FBCB39-ABFE-FAF2-7277-2DB6AD6F8479}"/>
              </a:ext>
            </a:extLst>
          </p:cNvPr>
          <p:cNvSpPr>
            <a:spLocks noGrp="1" noChangeArrowheads="1"/>
          </p:cNvSpPr>
          <p:nvPr>
            <p:ph type="ftr" sz="quarter" idx="4"/>
          </p:nvPr>
        </p:nvSpPr>
        <p:spPr bwMode="auto">
          <a:xfrm>
            <a:off x="0" y="8686800"/>
            <a:ext cx="29718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b" anchorCtr="0" compatLnSpc="1">
            <a:prstTxWarp prst="textNoShape">
              <a:avLst/>
            </a:prstTxWarp>
          </a:bodyPr>
          <a:lstStyle>
            <a:lvl1pPr>
              <a:defRPr sz="1200"/>
            </a:lvl1pPr>
          </a:lstStyle>
          <a:p>
            <a:endParaRPr lang="en-US" altLang="en-US"/>
          </a:p>
        </p:txBody>
      </p:sp>
      <p:sp>
        <p:nvSpPr>
          <p:cNvPr id="132103" name="Rectangle 1031">
            <a:extLst>
              <a:ext uri="{FF2B5EF4-FFF2-40B4-BE49-F238E27FC236}">
                <a16:creationId xmlns:a16="http://schemas.microsoft.com/office/drawing/2014/main" id="{A97785FA-2F59-F1E7-5B37-4177429DC1C9}"/>
              </a:ext>
            </a:extLst>
          </p:cNvPr>
          <p:cNvSpPr>
            <a:spLocks noGrp="1" noChangeArrowheads="1"/>
          </p:cNvSpPr>
          <p:nvPr>
            <p:ph type="sldNum" sz="quarter" idx="5"/>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b" anchorCtr="0" compatLnSpc="1">
            <a:prstTxWarp prst="textNoShape">
              <a:avLst/>
            </a:prstTxWarp>
          </a:bodyPr>
          <a:lstStyle>
            <a:lvl1pPr algn="r">
              <a:defRPr sz="1200"/>
            </a:lvl1pPr>
          </a:lstStyle>
          <a:p>
            <a:fld id="{42380952-2692-3940-9B5D-4BABD81DEBD7}"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ＭＳ Ｐゴシック" panose="020B0600070205080204" pitchFamily="34" charset="-128"/>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ＭＳ Ｐゴシック" panose="020B0600070205080204" pitchFamily="34" charset="-128"/>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ＭＳ Ｐゴシック" panose="020B0600070205080204" pitchFamily="34" charset="-128"/>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ＭＳ Ｐゴシック" panose="020B0600070205080204" pitchFamily="34" charset="-128"/>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07B67AAF-F3A2-7E01-056D-955FA8874826}"/>
              </a:ext>
            </a:extLst>
          </p:cNvPr>
          <p:cNvSpPr>
            <a:spLocks noGrp="1" noChangeArrowheads="1"/>
          </p:cNvSpPr>
          <p:nvPr>
            <p:ph type="sldNum" sz="quarter" idx="5"/>
          </p:nvPr>
        </p:nvSpPr>
        <p:spPr>
          <a:ln/>
        </p:spPr>
        <p:txBody>
          <a:bodyPr/>
          <a:lstStyle/>
          <a:p>
            <a:fld id="{9E9B6EFC-79EA-0446-BA2A-DB04D421D961}" type="slidenum">
              <a:rPr lang="en-US" altLang="en-US"/>
              <a:pPr/>
              <a:t>1</a:t>
            </a:fld>
            <a:endParaRPr lang="en-US" altLang="en-US"/>
          </a:p>
        </p:txBody>
      </p:sp>
      <p:sp>
        <p:nvSpPr>
          <p:cNvPr id="328706" name="Rectangle 1026">
            <a:extLst>
              <a:ext uri="{FF2B5EF4-FFF2-40B4-BE49-F238E27FC236}">
                <a16:creationId xmlns:a16="http://schemas.microsoft.com/office/drawing/2014/main" id="{755D1DED-3709-2C1A-EC49-081C6DE7CD4D}"/>
              </a:ext>
            </a:extLst>
          </p:cNvPr>
          <p:cNvSpPr>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28707" name="Rectangle 1027">
            <a:extLst>
              <a:ext uri="{FF2B5EF4-FFF2-40B4-BE49-F238E27FC236}">
                <a16:creationId xmlns:a16="http://schemas.microsoft.com/office/drawing/2014/main" id="{8CA3755E-ABDA-CDCD-1FC4-7EE80E6E0689}"/>
              </a:ext>
            </a:extLst>
          </p:cNvPr>
          <p:cNvSpPr>
            <a:spLocks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F614D4AC-2623-DE05-2E1B-FB2895E59F23}"/>
              </a:ext>
            </a:extLst>
          </p:cNvPr>
          <p:cNvSpPr>
            <a:spLocks noGrp="1" noChangeArrowheads="1"/>
          </p:cNvSpPr>
          <p:nvPr>
            <p:ph type="sldNum" sz="quarter" idx="5"/>
          </p:nvPr>
        </p:nvSpPr>
        <p:spPr>
          <a:ln/>
        </p:spPr>
        <p:txBody>
          <a:bodyPr/>
          <a:lstStyle/>
          <a:p>
            <a:fld id="{2BFD9EA0-ADF2-1E49-9A13-96D8BD09DD06}" type="slidenum">
              <a:rPr lang="en-US" altLang="en-US"/>
              <a:pPr/>
              <a:t>10</a:t>
            </a:fld>
            <a:endParaRPr lang="en-US" altLang="en-US"/>
          </a:p>
        </p:txBody>
      </p:sp>
      <p:sp>
        <p:nvSpPr>
          <p:cNvPr id="140290" name="Rectangle 1026">
            <a:extLst>
              <a:ext uri="{FF2B5EF4-FFF2-40B4-BE49-F238E27FC236}">
                <a16:creationId xmlns:a16="http://schemas.microsoft.com/office/drawing/2014/main" id="{7888EEB6-0233-020D-1991-52F7E832CCEC}"/>
              </a:ext>
            </a:extLst>
          </p:cNvPr>
          <p:cNvSpPr>
            <a:spLocks noChangeArrowheads="1" noTextEdit="1"/>
          </p:cNvSpPr>
          <p:nvPr>
            <p:ph type="sldImg"/>
          </p:nvPr>
        </p:nvSpPr>
        <p:spPr>
          <a:ln/>
        </p:spPr>
      </p:sp>
      <p:sp>
        <p:nvSpPr>
          <p:cNvPr id="140291" name="Rectangle 1027">
            <a:extLst>
              <a:ext uri="{FF2B5EF4-FFF2-40B4-BE49-F238E27FC236}">
                <a16:creationId xmlns:a16="http://schemas.microsoft.com/office/drawing/2014/main" id="{0EC5ACFC-8810-DD8A-64AA-D78BD2E3AD79}"/>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96978247-3858-A4EC-40A7-B2C50478F3E5}"/>
              </a:ext>
            </a:extLst>
          </p:cNvPr>
          <p:cNvSpPr>
            <a:spLocks noGrp="1" noChangeArrowheads="1"/>
          </p:cNvSpPr>
          <p:nvPr>
            <p:ph type="sldNum" sz="quarter" idx="5"/>
          </p:nvPr>
        </p:nvSpPr>
        <p:spPr>
          <a:ln/>
        </p:spPr>
        <p:txBody>
          <a:bodyPr/>
          <a:lstStyle/>
          <a:p>
            <a:fld id="{986263C7-4B20-6048-ACF6-6FC7B3F48862}" type="slidenum">
              <a:rPr lang="en-US" altLang="en-US"/>
              <a:pPr/>
              <a:t>100</a:t>
            </a:fld>
            <a:endParaRPr lang="en-US" altLang="en-US"/>
          </a:p>
        </p:txBody>
      </p:sp>
      <p:sp>
        <p:nvSpPr>
          <p:cNvPr id="237570" name="Rectangle 2">
            <a:extLst>
              <a:ext uri="{FF2B5EF4-FFF2-40B4-BE49-F238E27FC236}">
                <a16:creationId xmlns:a16="http://schemas.microsoft.com/office/drawing/2014/main" id="{4C34210A-C944-1A94-4B13-BACC551D5032}"/>
              </a:ext>
            </a:extLst>
          </p:cNvPr>
          <p:cNvSpPr>
            <a:spLocks noChangeArrowheads="1" noTextEdit="1"/>
          </p:cNvSpPr>
          <p:nvPr>
            <p:ph type="sldImg"/>
          </p:nvPr>
        </p:nvSpPr>
        <p:spPr>
          <a:ln/>
        </p:spPr>
      </p:sp>
      <p:sp>
        <p:nvSpPr>
          <p:cNvPr id="237571" name="Rectangle 3">
            <a:extLst>
              <a:ext uri="{FF2B5EF4-FFF2-40B4-BE49-F238E27FC236}">
                <a16:creationId xmlns:a16="http://schemas.microsoft.com/office/drawing/2014/main" id="{C5FBD068-5F4F-6458-2E6A-F7B70863E9CB}"/>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FA117A65-CF26-555C-B231-385D6C114D80}"/>
              </a:ext>
            </a:extLst>
          </p:cNvPr>
          <p:cNvSpPr>
            <a:spLocks noGrp="1" noChangeArrowheads="1"/>
          </p:cNvSpPr>
          <p:nvPr>
            <p:ph type="sldNum" sz="quarter" idx="5"/>
          </p:nvPr>
        </p:nvSpPr>
        <p:spPr>
          <a:ln/>
        </p:spPr>
        <p:txBody>
          <a:bodyPr/>
          <a:lstStyle/>
          <a:p>
            <a:fld id="{1EEA4D47-CB15-0148-98B3-DC5CAE941E29}" type="slidenum">
              <a:rPr lang="en-US" altLang="en-US"/>
              <a:pPr/>
              <a:t>101</a:t>
            </a:fld>
            <a:endParaRPr lang="en-US" altLang="en-US"/>
          </a:p>
        </p:txBody>
      </p:sp>
      <p:sp>
        <p:nvSpPr>
          <p:cNvPr id="238594" name="Rectangle 2">
            <a:extLst>
              <a:ext uri="{FF2B5EF4-FFF2-40B4-BE49-F238E27FC236}">
                <a16:creationId xmlns:a16="http://schemas.microsoft.com/office/drawing/2014/main" id="{8626EEFA-53F0-5267-C3BE-9E0A454B1931}"/>
              </a:ext>
            </a:extLst>
          </p:cNvPr>
          <p:cNvSpPr>
            <a:spLocks noChangeArrowheads="1" noTextEdit="1"/>
          </p:cNvSpPr>
          <p:nvPr>
            <p:ph type="sldImg"/>
          </p:nvPr>
        </p:nvSpPr>
        <p:spPr>
          <a:ln/>
        </p:spPr>
      </p:sp>
      <p:sp>
        <p:nvSpPr>
          <p:cNvPr id="238595" name="Rectangle 3">
            <a:extLst>
              <a:ext uri="{FF2B5EF4-FFF2-40B4-BE49-F238E27FC236}">
                <a16:creationId xmlns:a16="http://schemas.microsoft.com/office/drawing/2014/main" id="{1FAABFE3-7B55-45D3-D306-5839C01BBCD2}"/>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099803B5-06E6-F7A1-4DE1-B3CC511AC2F0}"/>
              </a:ext>
            </a:extLst>
          </p:cNvPr>
          <p:cNvSpPr>
            <a:spLocks noGrp="1" noChangeArrowheads="1"/>
          </p:cNvSpPr>
          <p:nvPr>
            <p:ph type="sldNum" sz="quarter" idx="5"/>
          </p:nvPr>
        </p:nvSpPr>
        <p:spPr>
          <a:ln/>
        </p:spPr>
        <p:txBody>
          <a:bodyPr/>
          <a:lstStyle/>
          <a:p>
            <a:fld id="{830E1C4A-D0EF-ED45-84B0-25BA9D3454C3}" type="slidenum">
              <a:rPr lang="en-US" altLang="en-US"/>
              <a:pPr/>
              <a:t>102</a:t>
            </a:fld>
            <a:endParaRPr lang="en-US" altLang="en-US"/>
          </a:p>
        </p:txBody>
      </p:sp>
      <p:sp>
        <p:nvSpPr>
          <p:cNvPr id="239618" name="Rectangle 2">
            <a:extLst>
              <a:ext uri="{FF2B5EF4-FFF2-40B4-BE49-F238E27FC236}">
                <a16:creationId xmlns:a16="http://schemas.microsoft.com/office/drawing/2014/main" id="{22432E91-07A2-1A9E-6EAC-20084C33BF96}"/>
              </a:ext>
            </a:extLst>
          </p:cNvPr>
          <p:cNvSpPr>
            <a:spLocks noChangeArrowheads="1" noTextEdit="1"/>
          </p:cNvSpPr>
          <p:nvPr>
            <p:ph type="sldImg"/>
          </p:nvPr>
        </p:nvSpPr>
        <p:spPr>
          <a:ln/>
        </p:spPr>
      </p:sp>
      <p:sp>
        <p:nvSpPr>
          <p:cNvPr id="239619" name="Rectangle 3">
            <a:extLst>
              <a:ext uri="{FF2B5EF4-FFF2-40B4-BE49-F238E27FC236}">
                <a16:creationId xmlns:a16="http://schemas.microsoft.com/office/drawing/2014/main" id="{2B27DEB0-D698-9FB7-8A6E-BC3A5D739A92}"/>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6986E407-8F53-D403-40C8-F4BD2F5B1E18}"/>
              </a:ext>
            </a:extLst>
          </p:cNvPr>
          <p:cNvSpPr>
            <a:spLocks noGrp="1" noChangeArrowheads="1"/>
          </p:cNvSpPr>
          <p:nvPr>
            <p:ph type="sldNum" sz="quarter" idx="5"/>
          </p:nvPr>
        </p:nvSpPr>
        <p:spPr>
          <a:ln/>
        </p:spPr>
        <p:txBody>
          <a:bodyPr/>
          <a:lstStyle/>
          <a:p>
            <a:fld id="{4CAB82E8-5395-AB4E-9B96-F740928F3898}" type="slidenum">
              <a:rPr lang="en-US" altLang="en-US"/>
              <a:pPr/>
              <a:t>103</a:t>
            </a:fld>
            <a:endParaRPr lang="en-US" altLang="en-US"/>
          </a:p>
        </p:txBody>
      </p:sp>
      <p:sp>
        <p:nvSpPr>
          <p:cNvPr id="240642" name="Rectangle 2">
            <a:extLst>
              <a:ext uri="{FF2B5EF4-FFF2-40B4-BE49-F238E27FC236}">
                <a16:creationId xmlns:a16="http://schemas.microsoft.com/office/drawing/2014/main" id="{94655D41-9DC7-EF3D-74ED-F0C50F5A0F98}"/>
              </a:ext>
            </a:extLst>
          </p:cNvPr>
          <p:cNvSpPr>
            <a:spLocks noChangeArrowheads="1" noTextEdit="1"/>
          </p:cNvSpPr>
          <p:nvPr>
            <p:ph type="sldImg"/>
          </p:nvPr>
        </p:nvSpPr>
        <p:spPr>
          <a:ln/>
        </p:spPr>
      </p:sp>
      <p:sp>
        <p:nvSpPr>
          <p:cNvPr id="240643" name="Rectangle 3">
            <a:extLst>
              <a:ext uri="{FF2B5EF4-FFF2-40B4-BE49-F238E27FC236}">
                <a16:creationId xmlns:a16="http://schemas.microsoft.com/office/drawing/2014/main" id="{A2C15593-C325-9555-9E3C-44F09B46C09E}"/>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0AEE18CB-C094-9C3A-E294-FC9F20195DE3}"/>
              </a:ext>
            </a:extLst>
          </p:cNvPr>
          <p:cNvSpPr>
            <a:spLocks noGrp="1" noChangeArrowheads="1"/>
          </p:cNvSpPr>
          <p:nvPr>
            <p:ph type="sldNum" sz="quarter" idx="5"/>
          </p:nvPr>
        </p:nvSpPr>
        <p:spPr>
          <a:ln/>
        </p:spPr>
        <p:txBody>
          <a:bodyPr/>
          <a:lstStyle/>
          <a:p>
            <a:fld id="{AF58AFAB-D945-3C4C-9E1E-0BD5CD95552A}" type="slidenum">
              <a:rPr lang="en-US" altLang="en-US"/>
              <a:pPr/>
              <a:t>104</a:t>
            </a:fld>
            <a:endParaRPr lang="en-US" altLang="en-US"/>
          </a:p>
        </p:txBody>
      </p:sp>
      <p:sp>
        <p:nvSpPr>
          <p:cNvPr id="241666" name="Rectangle 2">
            <a:extLst>
              <a:ext uri="{FF2B5EF4-FFF2-40B4-BE49-F238E27FC236}">
                <a16:creationId xmlns:a16="http://schemas.microsoft.com/office/drawing/2014/main" id="{C7E5A879-D3D8-AA69-5CD8-18F9B63294A1}"/>
              </a:ext>
            </a:extLst>
          </p:cNvPr>
          <p:cNvSpPr>
            <a:spLocks noChangeArrowheads="1" noTextEdit="1"/>
          </p:cNvSpPr>
          <p:nvPr>
            <p:ph type="sldImg"/>
          </p:nvPr>
        </p:nvSpPr>
        <p:spPr>
          <a:ln/>
        </p:spPr>
      </p:sp>
      <p:sp>
        <p:nvSpPr>
          <p:cNvPr id="241667" name="Rectangle 3">
            <a:extLst>
              <a:ext uri="{FF2B5EF4-FFF2-40B4-BE49-F238E27FC236}">
                <a16:creationId xmlns:a16="http://schemas.microsoft.com/office/drawing/2014/main" id="{BFF6E24E-7EEA-8B7D-C304-5D796B88F065}"/>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103ED34B-5D32-8900-7994-C231EA9F3157}"/>
              </a:ext>
            </a:extLst>
          </p:cNvPr>
          <p:cNvSpPr>
            <a:spLocks noGrp="1" noChangeArrowheads="1"/>
          </p:cNvSpPr>
          <p:nvPr>
            <p:ph type="sldNum" sz="quarter" idx="5"/>
          </p:nvPr>
        </p:nvSpPr>
        <p:spPr>
          <a:ln/>
        </p:spPr>
        <p:txBody>
          <a:bodyPr/>
          <a:lstStyle/>
          <a:p>
            <a:fld id="{BDD85290-DF0A-DE45-AF63-56CF0CD63F03}" type="slidenum">
              <a:rPr lang="en-US" altLang="en-US"/>
              <a:pPr/>
              <a:t>105</a:t>
            </a:fld>
            <a:endParaRPr lang="en-US" altLang="en-US"/>
          </a:p>
        </p:txBody>
      </p:sp>
      <p:sp>
        <p:nvSpPr>
          <p:cNvPr id="242690" name="Rectangle 2">
            <a:extLst>
              <a:ext uri="{FF2B5EF4-FFF2-40B4-BE49-F238E27FC236}">
                <a16:creationId xmlns:a16="http://schemas.microsoft.com/office/drawing/2014/main" id="{F152B825-106C-84EE-23A4-903085BE95BE}"/>
              </a:ext>
            </a:extLst>
          </p:cNvPr>
          <p:cNvSpPr>
            <a:spLocks noChangeArrowheads="1" noTextEdit="1"/>
          </p:cNvSpPr>
          <p:nvPr>
            <p:ph type="sldImg"/>
          </p:nvPr>
        </p:nvSpPr>
        <p:spPr>
          <a:ln/>
        </p:spPr>
      </p:sp>
      <p:sp>
        <p:nvSpPr>
          <p:cNvPr id="242691" name="Rectangle 3">
            <a:extLst>
              <a:ext uri="{FF2B5EF4-FFF2-40B4-BE49-F238E27FC236}">
                <a16:creationId xmlns:a16="http://schemas.microsoft.com/office/drawing/2014/main" id="{C52FCE0A-5E13-5BCC-1CBD-D42ABEBC4D17}"/>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8D5555BF-DAE6-DBF0-A863-A404A01D3F55}"/>
              </a:ext>
            </a:extLst>
          </p:cNvPr>
          <p:cNvSpPr>
            <a:spLocks noGrp="1" noChangeArrowheads="1"/>
          </p:cNvSpPr>
          <p:nvPr>
            <p:ph type="sldNum" sz="quarter" idx="5"/>
          </p:nvPr>
        </p:nvSpPr>
        <p:spPr>
          <a:ln/>
        </p:spPr>
        <p:txBody>
          <a:bodyPr/>
          <a:lstStyle/>
          <a:p>
            <a:fld id="{7A96477C-91C0-EA4E-8C75-62EF399410DA}" type="slidenum">
              <a:rPr lang="en-US" altLang="en-US"/>
              <a:pPr/>
              <a:t>106</a:t>
            </a:fld>
            <a:endParaRPr lang="en-US" altLang="en-US"/>
          </a:p>
        </p:txBody>
      </p:sp>
      <p:sp>
        <p:nvSpPr>
          <p:cNvPr id="243714" name="Rectangle 2">
            <a:extLst>
              <a:ext uri="{FF2B5EF4-FFF2-40B4-BE49-F238E27FC236}">
                <a16:creationId xmlns:a16="http://schemas.microsoft.com/office/drawing/2014/main" id="{9C1CE4FB-B3ED-2124-2C0F-75C96A4AFBD7}"/>
              </a:ext>
            </a:extLst>
          </p:cNvPr>
          <p:cNvSpPr>
            <a:spLocks noChangeArrowheads="1" noTextEdit="1"/>
          </p:cNvSpPr>
          <p:nvPr>
            <p:ph type="sldImg"/>
          </p:nvPr>
        </p:nvSpPr>
        <p:spPr>
          <a:ln/>
        </p:spPr>
      </p:sp>
      <p:sp>
        <p:nvSpPr>
          <p:cNvPr id="243715" name="Rectangle 3">
            <a:extLst>
              <a:ext uri="{FF2B5EF4-FFF2-40B4-BE49-F238E27FC236}">
                <a16:creationId xmlns:a16="http://schemas.microsoft.com/office/drawing/2014/main" id="{8E3EBC69-5E72-2C11-6932-75FB8C8C5D09}"/>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BEA7708F-CF38-567E-91F7-A18C2EE2EFD5}"/>
              </a:ext>
            </a:extLst>
          </p:cNvPr>
          <p:cNvSpPr>
            <a:spLocks noGrp="1" noChangeArrowheads="1"/>
          </p:cNvSpPr>
          <p:nvPr>
            <p:ph type="sldNum" sz="quarter" idx="5"/>
          </p:nvPr>
        </p:nvSpPr>
        <p:spPr>
          <a:ln/>
        </p:spPr>
        <p:txBody>
          <a:bodyPr/>
          <a:lstStyle/>
          <a:p>
            <a:fld id="{9C759D5C-2F11-FB4F-9428-00D9030C33F0}" type="slidenum">
              <a:rPr lang="en-US" altLang="en-US"/>
              <a:pPr/>
              <a:t>107</a:t>
            </a:fld>
            <a:endParaRPr lang="en-US" altLang="en-US"/>
          </a:p>
        </p:txBody>
      </p:sp>
      <p:sp>
        <p:nvSpPr>
          <p:cNvPr id="244738" name="Rectangle 2">
            <a:extLst>
              <a:ext uri="{FF2B5EF4-FFF2-40B4-BE49-F238E27FC236}">
                <a16:creationId xmlns:a16="http://schemas.microsoft.com/office/drawing/2014/main" id="{7950E1F7-941B-2F4D-B96C-7F70591F58CB}"/>
              </a:ext>
            </a:extLst>
          </p:cNvPr>
          <p:cNvSpPr>
            <a:spLocks noChangeArrowheads="1" noTextEdit="1"/>
          </p:cNvSpPr>
          <p:nvPr>
            <p:ph type="sldImg"/>
          </p:nvPr>
        </p:nvSpPr>
        <p:spPr>
          <a:ln/>
        </p:spPr>
      </p:sp>
      <p:sp>
        <p:nvSpPr>
          <p:cNvPr id="244739" name="Rectangle 3">
            <a:extLst>
              <a:ext uri="{FF2B5EF4-FFF2-40B4-BE49-F238E27FC236}">
                <a16:creationId xmlns:a16="http://schemas.microsoft.com/office/drawing/2014/main" id="{3B0DC391-226D-C54F-0AA9-CDFD16A8DBD4}"/>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37509EDE-FE43-66EC-6CF1-7673E9B893F2}"/>
              </a:ext>
            </a:extLst>
          </p:cNvPr>
          <p:cNvSpPr>
            <a:spLocks noGrp="1" noChangeArrowheads="1"/>
          </p:cNvSpPr>
          <p:nvPr>
            <p:ph type="sldNum" sz="quarter" idx="5"/>
          </p:nvPr>
        </p:nvSpPr>
        <p:spPr>
          <a:ln/>
        </p:spPr>
        <p:txBody>
          <a:bodyPr/>
          <a:lstStyle/>
          <a:p>
            <a:fld id="{37C0359C-ED1A-EB4E-9CD6-50E1EEFEF40E}" type="slidenum">
              <a:rPr lang="en-US" altLang="en-US"/>
              <a:pPr/>
              <a:t>108</a:t>
            </a:fld>
            <a:endParaRPr lang="en-US" altLang="en-US"/>
          </a:p>
        </p:txBody>
      </p:sp>
      <p:sp>
        <p:nvSpPr>
          <p:cNvPr id="245762" name="Rectangle 2">
            <a:extLst>
              <a:ext uri="{FF2B5EF4-FFF2-40B4-BE49-F238E27FC236}">
                <a16:creationId xmlns:a16="http://schemas.microsoft.com/office/drawing/2014/main" id="{D3F62433-BB8F-4712-F5BB-155FAEDCDF70}"/>
              </a:ext>
            </a:extLst>
          </p:cNvPr>
          <p:cNvSpPr>
            <a:spLocks noChangeArrowheads="1" noTextEdit="1"/>
          </p:cNvSpPr>
          <p:nvPr>
            <p:ph type="sldImg"/>
          </p:nvPr>
        </p:nvSpPr>
        <p:spPr>
          <a:ln/>
        </p:spPr>
      </p:sp>
      <p:sp>
        <p:nvSpPr>
          <p:cNvPr id="245763" name="Rectangle 3">
            <a:extLst>
              <a:ext uri="{FF2B5EF4-FFF2-40B4-BE49-F238E27FC236}">
                <a16:creationId xmlns:a16="http://schemas.microsoft.com/office/drawing/2014/main" id="{E8FDEA45-F7BA-7810-4587-B37A835E82E3}"/>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C76920E6-89E1-8683-B765-6B19CCD85C0F}"/>
              </a:ext>
            </a:extLst>
          </p:cNvPr>
          <p:cNvSpPr>
            <a:spLocks noGrp="1" noChangeArrowheads="1"/>
          </p:cNvSpPr>
          <p:nvPr>
            <p:ph type="sldNum" sz="quarter" idx="5"/>
          </p:nvPr>
        </p:nvSpPr>
        <p:spPr>
          <a:ln/>
        </p:spPr>
        <p:txBody>
          <a:bodyPr/>
          <a:lstStyle/>
          <a:p>
            <a:fld id="{44048C52-9450-F240-AFE6-E9752307DE1F}" type="slidenum">
              <a:rPr lang="en-US" altLang="en-US"/>
              <a:pPr/>
              <a:t>109</a:t>
            </a:fld>
            <a:endParaRPr lang="en-US" altLang="en-US"/>
          </a:p>
        </p:txBody>
      </p:sp>
      <p:sp>
        <p:nvSpPr>
          <p:cNvPr id="246786" name="Rectangle 2">
            <a:extLst>
              <a:ext uri="{FF2B5EF4-FFF2-40B4-BE49-F238E27FC236}">
                <a16:creationId xmlns:a16="http://schemas.microsoft.com/office/drawing/2014/main" id="{ABA4F86D-E3D8-7323-524E-A60222CCA1AD}"/>
              </a:ext>
            </a:extLst>
          </p:cNvPr>
          <p:cNvSpPr>
            <a:spLocks noChangeArrowheads="1" noTextEdit="1"/>
          </p:cNvSpPr>
          <p:nvPr>
            <p:ph type="sldImg"/>
          </p:nvPr>
        </p:nvSpPr>
        <p:spPr>
          <a:ln/>
        </p:spPr>
      </p:sp>
      <p:sp>
        <p:nvSpPr>
          <p:cNvPr id="246787" name="Rectangle 3">
            <a:extLst>
              <a:ext uri="{FF2B5EF4-FFF2-40B4-BE49-F238E27FC236}">
                <a16:creationId xmlns:a16="http://schemas.microsoft.com/office/drawing/2014/main" id="{3267A352-B501-E290-FBAD-9797B11079AC}"/>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5C09383E-0951-9E2D-EF23-104FAD3FE2B8}"/>
              </a:ext>
            </a:extLst>
          </p:cNvPr>
          <p:cNvSpPr>
            <a:spLocks noGrp="1" noChangeArrowheads="1"/>
          </p:cNvSpPr>
          <p:nvPr>
            <p:ph type="sldNum" sz="quarter" idx="5"/>
          </p:nvPr>
        </p:nvSpPr>
        <p:spPr>
          <a:ln/>
        </p:spPr>
        <p:txBody>
          <a:bodyPr/>
          <a:lstStyle/>
          <a:p>
            <a:fld id="{D6FA5206-82A1-144B-BF28-A8D0ED2AD538}" type="slidenum">
              <a:rPr lang="en-US" altLang="en-US"/>
              <a:pPr/>
              <a:t>11</a:t>
            </a:fld>
            <a:endParaRPr lang="en-US" altLang="en-US"/>
          </a:p>
        </p:txBody>
      </p:sp>
      <p:sp>
        <p:nvSpPr>
          <p:cNvPr id="141314" name="Rectangle 1026">
            <a:extLst>
              <a:ext uri="{FF2B5EF4-FFF2-40B4-BE49-F238E27FC236}">
                <a16:creationId xmlns:a16="http://schemas.microsoft.com/office/drawing/2014/main" id="{80F986DD-4D99-EBD5-3C68-C2BB36699144}"/>
              </a:ext>
            </a:extLst>
          </p:cNvPr>
          <p:cNvSpPr>
            <a:spLocks noChangeArrowheads="1" noTextEdit="1"/>
          </p:cNvSpPr>
          <p:nvPr>
            <p:ph type="sldImg"/>
          </p:nvPr>
        </p:nvSpPr>
        <p:spPr>
          <a:ln/>
        </p:spPr>
      </p:sp>
      <p:sp>
        <p:nvSpPr>
          <p:cNvPr id="141315" name="Rectangle 1027">
            <a:extLst>
              <a:ext uri="{FF2B5EF4-FFF2-40B4-BE49-F238E27FC236}">
                <a16:creationId xmlns:a16="http://schemas.microsoft.com/office/drawing/2014/main" id="{FE04C094-C86F-5686-5841-EC21A89823CD}"/>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FED071C7-30EE-D379-B1A6-9CD1E641D289}"/>
              </a:ext>
            </a:extLst>
          </p:cNvPr>
          <p:cNvSpPr>
            <a:spLocks noGrp="1" noChangeArrowheads="1"/>
          </p:cNvSpPr>
          <p:nvPr>
            <p:ph type="sldNum" sz="quarter" idx="5"/>
          </p:nvPr>
        </p:nvSpPr>
        <p:spPr>
          <a:ln/>
        </p:spPr>
        <p:txBody>
          <a:bodyPr/>
          <a:lstStyle/>
          <a:p>
            <a:fld id="{93967FA9-2BC2-3B49-8AD1-81C59C8D6C02}" type="slidenum">
              <a:rPr lang="en-US" altLang="en-US"/>
              <a:pPr/>
              <a:t>110</a:t>
            </a:fld>
            <a:endParaRPr lang="en-US" altLang="en-US"/>
          </a:p>
        </p:txBody>
      </p:sp>
      <p:sp>
        <p:nvSpPr>
          <p:cNvPr id="247810" name="Rectangle 2">
            <a:extLst>
              <a:ext uri="{FF2B5EF4-FFF2-40B4-BE49-F238E27FC236}">
                <a16:creationId xmlns:a16="http://schemas.microsoft.com/office/drawing/2014/main" id="{EA85E270-AF9F-7940-CE44-0C115376BA37}"/>
              </a:ext>
            </a:extLst>
          </p:cNvPr>
          <p:cNvSpPr>
            <a:spLocks noChangeArrowheads="1" noTextEdit="1"/>
          </p:cNvSpPr>
          <p:nvPr>
            <p:ph type="sldImg"/>
          </p:nvPr>
        </p:nvSpPr>
        <p:spPr>
          <a:ln/>
        </p:spPr>
      </p:sp>
      <p:sp>
        <p:nvSpPr>
          <p:cNvPr id="247811" name="Rectangle 3">
            <a:extLst>
              <a:ext uri="{FF2B5EF4-FFF2-40B4-BE49-F238E27FC236}">
                <a16:creationId xmlns:a16="http://schemas.microsoft.com/office/drawing/2014/main" id="{B3F0976A-95C0-A6FC-5A07-6DA7EDF3DB39}"/>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90704DD8-F58D-9FAE-C598-10BBEFE8ECDF}"/>
              </a:ext>
            </a:extLst>
          </p:cNvPr>
          <p:cNvSpPr>
            <a:spLocks noGrp="1" noChangeArrowheads="1"/>
          </p:cNvSpPr>
          <p:nvPr>
            <p:ph type="sldNum" sz="quarter" idx="5"/>
          </p:nvPr>
        </p:nvSpPr>
        <p:spPr>
          <a:ln/>
        </p:spPr>
        <p:txBody>
          <a:bodyPr/>
          <a:lstStyle/>
          <a:p>
            <a:fld id="{94D21E19-5808-694A-8F5A-E69BA0853406}" type="slidenum">
              <a:rPr lang="en-US" altLang="en-US"/>
              <a:pPr/>
              <a:t>111</a:t>
            </a:fld>
            <a:endParaRPr lang="en-US" altLang="en-US"/>
          </a:p>
        </p:txBody>
      </p:sp>
      <p:sp>
        <p:nvSpPr>
          <p:cNvPr id="343042" name="Rectangle 2">
            <a:extLst>
              <a:ext uri="{FF2B5EF4-FFF2-40B4-BE49-F238E27FC236}">
                <a16:creationId xmlns:a16="http://schemas.microsoft.com/office/drawing/2014/main" id="{6BD9955D-EFD3-F6D3-7A30-216D9057E20E}"/>
              </a:ext>
            </a:extLst>
          </p:cNvPr>
          <p:cNvSpPr>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43043" name="Rectangle 3">
            <a:extLst>
              <a:ext uri="{FF2B5EF4-FFF2-40B4-BE49-F238E27FC236}">
                <a16:creationId xmlns:a16="http://schemas.microsoft.com/office/drawing/2014/main" id="{CD4726F2-8FA5-3A64-111F-E86B0C29B9FF}"/>
              </a:ext>
            </a:extLst>
          </p:cNvPr>
          <p:cNvSpPr>
            <a:spLocks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5A3AECB8-9BD9-E021-156B-834D19460BFB}"/>
              </a:ext>
            </a:extLst>
          </p:cNvPr>
          <p:cNvSpPr>
            <a:spLocks noGrp="1" noChangeArrowheads="1"/>
          </p:cNvSpPr>
          <p:nvPr>
            <p:ph type="sldNum" sz="quarter" idx="5"/>
          </p:nvPr>
        </p:nvSpPr>
        <p:spPr>
          <a:ln/>
        </p:spPr>
        <p:txBody>
          <a:bodyPr/>
          <a:lstStyle/>
          <a:p>
            <a:fld id="{90E5A703-C811-EF46-A3C4-9A4575B1ED97}" type="slidenum">
              <a:rPr lang="en-US" altLang="en-US"/>
              <a:pPr/>
              <a:t>112</a:t>
            </a:fld>
            <a:endParaRPr lang="en-US" altLang="en-US"/>
          </a:p>
        </p:txBody>
      </p:sp>
      <p:sp>
        <p:nvSpPr>
          <p:cNvPr id="317442" name="Rectangle 2">
            <a:extLst>
              <a:ext uri="{FF2B5EF4-FFF2-40B4-BE49-F238E27FC236}">
                <a16:creationId xmlns:a16="http://schemas.microsoft.com/office/drawing/2014/main" id="{B9EDBCB3-4452-4A75-F576-25A6B69E29A8}"/>
              </a:ext>
            </a:extLst>
          </p:cNvPr>
          <p:cNvSpPr>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17443" name="Rectangle 3">
            <a:extLst>
              <a:ext uri="{FF2B5EF4-FFF2-40B4-BE49-F238E27FC236}">
                <a16:creationId xmlns:a16="http://schemas.microsoft.com/office/drawing/2014/main" id="{792CE479-0285-35CA-BB2E-2F7CE7C66B83}"/>
              </a:ext>
            </a:extLst>
          </p:cNvPr>
          <p:cNvSpPr>
            <a:spLocks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9295303B-D5D3-48F3-7C58-0E984E5658BB}"/>
              </a:ext>
            </a:extLst>
          </p:cNvPr>
          <p:cNvSpPr>
            <a:spLocks noGrp="1" noChangeArrowheads="1"/>
          </p:cNvSpPr>
          <p:nvPr>
            <p:ph type="sldNum" sz="quarter" idx="5"/>
          </p:nvPr>
        </p:nvSpPr>
        <p:spPr>
          <a:ln/>
        </p:spPr>
        <p:txBody>
          <a:bodyPr/>
          <a:lstStyle/>
          <a:p>
            <a:fld id="{43932369-A7A5-6D4C-8A79-3007DAF39174}" type="slidenum">
              <a:rPr lang="en-US" altLang="en-US"/>
              <a:pPr/>
              <a:t>113</a:t>
            </a:fld>
            <a:endParaRPr lang="en-US" altLang="en-US"/>
          </a:p>
        </p:txBody>
      </p:sp>
      <p:sp>
        <p:nvSpPr>
          <p:cNvPr id="248834" name="Rectangle 2">
            <a:extLst>
              <a:ext uri="{FF2B5EF4-FFF2-40B4-BE49-F238E27FC236}">
                <a16:creationId xmlns:a16="http://schemas.microsoft.com/office/drawing/2014/main" id="{18F11580-8F2B-F882-5BCB-99DAD6AB9937}"/>
              </a:ext>
            </a:extLst>
          </p:cNvPr>
          <p:cNvSpPr>
            <a:spLocks noChangeArrowheads="1" noTextEdit="1"/>
          </p:cNvSpPr>
          <p:nvPr>
            <p:ph type="sldImg"/>
          </p:nvPr>
        </p:nvSpPr>
        <p:spPr>
          <a:ln/>
        </p:spPr>
      </p:sp>
      <p:sp>
        <p:nvSpPr>
          <p:cNvPr id="248835" name="Rectangle 3">
            <a:extLst>
              <a:ext uri="{FF2B5EF4-FFF2-40B4-BE49-F238E27FC236}">
                <a16:creationId xmlns:a16="http://schemas.microsoft.com/office/drawing/2014/main" id="{7AFD1649-F4E1-7B23-5C61-D1D40619C35C}"/>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2B204151-7A80-5081-AF62-F5828793CDC3}"/>
              </a:ext>
            </a:extLst>
          </p:cNvPr>
          <p:cNvSpPr>
            <a:spLocks noGrp="1" noChangeArrowheads="1"/>
          </p:cNvSpPr>
          <p:nvPr>
            <p:ph type="sldNum" sz="quarter" idx="5"/>
          </p:nvPr>
        </p:nvSpPr>
        <p:spPr>
          <a:ln/>
        </p:spPr>
        <p:txBody>
          <a:bodyPr/>
          <a:lstStyle/>
          <a:p>
            <a:fld id="{B36A4D62-4228-D94F-BD55-22ED592E41F4}" type="slidenum">
              <a:rPr lang="en-US" altLang="en-US"/>
              <a:pPr/>
              <a:t>114</a:t>
            </a:fld>
            <a:endParaRPr lang="en-US" altLang="en-US"/>
          </a:p>
        </p:txBody>
      </p:sp>
      <p:sp>
        <p:nvSpPr>
          <p:cNvPr id="249858" name="Rectangle 2">
            <a:extLst>
              <a:ext uri="{FF2B5EF4-FFF2-40B4-BE49-F238E27FC236}">
                <a16:creationId xmlns:a16="http://schemas.microsoft.com/office/drawing/2014/main" id="{FD85CB83-A942-CD72-E8E7-A74CC150E140}"/>
              </a:ext>
            </a:extLst>
          </p:cNvPr>
          <p:cNvSpPr>
            <a:spLocks noChangeArrowheads="1" noTextEdit="1"/>
          </p:cNvSpPr>
          <p:nvPr>
            <p:ph type="sldImg"/>
          </p:nvPr>
        </p:nvSpPr>
        <p:spPr>
          <a:ln/>
        </p:spPr>
      </p:sp>
      <p:sp>
        <p:nvSpPr>
          <p:cNvPr id="249859" name="Rectangle 3">
            <a:extLst>
              <a:ext uri="{FF2B5EF4-FFF2-40B4-BE49-F238E27FC236}">
                <a16:creationId xmlns:a16="http://schemas.microsoft.com/office/drawing/2014/main" id="{05EAB5BD-1836-EBBD-B494-DAA662E92EB8}"/>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F32D54A3-1A49-7D49-93D8-B7BBE350797F}"/>
              </a:ext>
            </a:extLst>
          </p:cNvPr>
          <p:cNvSpPr>
            <a:spLocks noGrp="1" noChangeArrowheads="1"/>
          </p:cNvSpPr>
          <p:nvPr>
            <p:ph type="sldNum" sz="quarter" idx="5"/>
          </p:nvPr>
        </p:nvSpPr>
        <p:spPr>
          <a:ln/>
        </p:spPr>
        <p:txBody>
          <a:bodyPr/>
          <a:lstStyle/>
          <a:p>
            <a:fld id="{D5208706-97B3-DB4B-8F6D-61E82ABD8280}" type="slidenum">
              <a:rPr lang="en-US" altLang="en-US"/>
              <a:pPr/>
              <a:t>115</a:t>
            </a:fld>
            <a:endParaRPr lang="en-US" altLang="en-US"/>
          </a:p>
        </p:txBody>
      </p:sp>
      <p:sp>
        <p:nvSpPr>
          <p:cNvPr id="250882" name="Rectangle 2">
            <a:extLst>
              <a:ext uri="{FF2B5EF4-FFF2-40B4-BE49-F238E27FC236}">
                <a16:creationId xmlns:a16="http://schemas.microsoft.com/office/drawing/2014/main" id="{0F5973C1-6491-A6FC-E627-C8D02C88134A}"/>
              </a:ext>
            </a:extLst>
          </p:cNvPr>
          <p:cNvSpPr>
            <a:spLocks noChangeArrowheads="1" noTextEdit="1"/>
          </p:cNvSpPr>
          <p:nvPr>
            <p:ph type="sldImg"/>
          </p:nvPr>
        </p:nvSpPr>
        <p:spPr>
          <a:ln/>
        </p:spPr>
      </p:sp>
      <p:sp>
        <p:nvSpPr>
          <p:cNvPr id="250883" name="Rectangle 3">
            <a:extLst>
              <a:ext uri="{FF2B5EF4-FFF2-40B4-BE49-F238E27FC236}">
                <a16:creationId xmlns:a16="http://schemas.microsoft.com/office/drawing/2014/main" id="{CE62D1BE-3022-FFE1-F5AA-4841710CBD17}"/>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D1A2B4E0-732D-8228-A7C2-EED62CA5EAF2}"/>
              </a:ext>
            </a:extLst>
          </p:cNvPr>
          <p:cNvSpPr>
            <a:spLocks noGrp="1" noChangeArrowheads="1"/>
          </p:cNvSpPr>
          <p:nvPr>
            <p:ph type="sldNum" sz="quarter" idx="5"/>
          </p:nvPr>
        </p:nvSpPr>
        <p:spPr>
          <a:ln/>
        </p:spPr>
        <p:txBody>
          <a:bodyPr/>
          <a:lstStyle/>
          <a:p>
            <a:fld id="{70F70053-E048-E64C-9A0A-17B0D1252F83}" type="slidenum">
              <a:rPr lang="en-US" altLang="en-US"/>
              <a:pPr/>
              <a:t>116</a:t>
            </a:fld>
            <a:endParaRPr lang="en-US" altLang="en-US"/>
          </a:p>
        </p:txBody>
      </p:sp>
      <p:sp>
        <p:nvSpPr>
          <p:cNvPr id="251906" name="Rectangle 2">
            <a:extLst>
              <a:ext uri="{FF2B5EF4-FFF2-40B4-BE49-F238E27FC236}">
                <a16:creationId xmlns:a16="http://schemas.microsoft.com/office/drawing/2014/main" id="{2C7908D4-8805-0C41-5CB1-D3F0CB40EA0C}"/>
              </a:ext>
            </a:extLst>
          </p:cNvPr>
          <p:cNvSpPr>
            <a:spLocks noChangeArrowheads="1" noTextEdit="1"/>
          </p:cNvSpPr>
          <p:nvPr>
            <p:ph type="sldImg"/>
          </p:nvPr>
        </p:nvSpPr>
        <p:spPr>
          <a:ln/>
        </p:spPr>
      </p:sp>
      <p:sp>
        <p:nvSpPr>
          <p:cNvPr id="251907" name="Rectangle 3">
            <a:extLst>
              <a:ext uri="{FF2B5EF4-FFF2-40B4-BE49-F238E27FC236}">
                <a16:creationId xmlns:a16="http://schemas.microsoft.com/office/drawing/2014/main" id="{4A54E309-8BFC-3F30-AE99-CEC5210F9F35}"/>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0EC586BE-1EA1-A869-6F24-DDBBE900EE6F}"/>
              </a:ext>
            </a:extLst>
          </p:cNvPr>
          <p:cNvSpPr>
            <a:spLocks noGrp="1" noChangeArrowheads="1"/>
          </p:cNvSpPr>
          <p:nvPr>
            <p:ph type="sldNum" sz="quarter" idx="5"/>
          </p:nvPr>
        </p:nvSpPr>
        <p:spPr>
          <a:ln/>
        </p:spPr>
        <p:txBody>
          <a:bodyPr/>
          <a:lstStyle/>
          <a:p>
            <a:fld id="{4FD2EA03-BCDA-F644-B698-03DB0D89FCC9}" type="slidenum">
              <a:rPr lang="en-US" altLang="en-US"/>
              <a:pPr/>
              <a:t>117</a:t>
            </a:fld>
            <a:endParaRPr lang="en-US" altLang="en-US"/>
          </a:p>
        </p:txBody>
      </p:sp>
      <p:sp>
        <p:nvSpPr>
          <p:cNvPr id="261122" name="Rectangle 2">
            <a:extLst>
              <a:ext uri="{FF2B5EF4-FFF2-40B4-BE49-F238E27FC236}">
                <a16:creationId xmlns:a16="http://schemas.microsoft.com/office/drawing/2014/main" id="{C9B11E02-EB9F-35C3-A4D1-0A18A9EEDEB9}"/>
              </a:ext>
            </a:extLst>
          </p:cNvPr>
          <p:cNvSpPr>
            <a:spLocks noChangeArrowheads="1" noTextEdit="1"/>
          </p:cNvSpPr>
          <p:nvPr>
            <p:ph type="sldImg"/>
          </p:nvPr>
        </p:nvSpPr>
        <p:spPr>
          <a:ln/>
        </p:spPr>
      </p:sp>
      <p:sp>
        <p:nvSpPr>
          <p:cNvPr id="261123" name="Rectangle 3">
            <a:extLst>
              <a:ext uri="{FF2B5EF4-FFF2-40B4-BE49-F238E27FC236}">
                <a16:creationId xmlns:a16="http://schemas.microsoft.com/office/drawing/2014/main" id="{CA4085C7-1819-BE1B-BEC8-26280469DD28}"/>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3F1FF822-80A4-413E-2A14-0F1CC987E5A2}"/>
              </a:ext>
            </a:extLst>
          </p:cNvPr>
          <p:cNvSpPr>
            <a:spLocks noGrp="1" noChangeArrowheads="1"/>
          </p:cNvSpPr>
          <p:nvPr>
            <p:ph type="sldNum" sz="quarter" idx="5"/>
          </p:nvPr>
        </p:nvSpPr>
        <p:spPr>
          <a:ln/>
        </p:spPr>
        <p:txBody>
          <a:bodyPr/>
          <a:lstStyle/>
          <a:p>
            <a:fld id="{2D06AEC0-0F34-FB4D-9CBB-C205406E41E6}" type="slidenum">
              <a:rPr lang="en-US" altLang="en-US"/>
              <a:pPr/>
              <a:t>118</a:t>
            </a:fld>
            <a:endParaRPr lang="en-US" altLang="en-US"/>
          </a:p>
        </p:txBody>
      </p:sp>
      <p:sp>
        <p:nvSpPr>
          <p:cNvPr id="345090" name="Rectangle 2">
            <a:extLst>
              <a:ext uri="{FF2B5EF4-FFF2-40B4-BE49-F238E27FC236}">
                <a16:creationId xmlns:a16="http://schemas.microsoft.com/office/drawing/2014/main" id="{9D920E70-A77D-439C-AFA0-BDDE1310D0B6}"/>
              </a:ext>
            </a:extLst>
          </p:cNvPr>
          <p:cNvSpPr>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45091" name="Rectangle 3">
            <a:extLst>
              <a:ext uri="{FF2B5EF4-FFF2-40B4-BE49-F238E27FC236}">
                <a16:creationId xmlns:a16="http://schemas.microsoft.com/office/drawing/2014/main" id="{5EB85F36-F0D4-AD34-2DD3-EE9D2B6F8546}"/>
              </a:ext>
            </a:extLst>
          </p:cNvPr>
          <p:cNvSpPr>
            <a:spLocks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B4B3B56A-0FBA-2E92-BBE9-86C37E70B3A8}"/>
              </a:ext>
            </a:extLst>
          </p:cNvPr>
          <p:cNvSpPr>
            <a:spLocks noGrp="1" noChangeArrowheads="1"/>
          </p:cNvSpPr>
          <p:nvPr>
            <p:ph type="sldNum" sz="quarter" idx="5"/>
          </p:nvPr>
        </p:nvSpPr>
        <p:spPr>
          <a:ln/>
        </p:spPr>
        <p:txBody>
          <a:bodyPr/>
          <a:lstStyle/>
          <a:p>
            <a:fld id="{FBD4A6C1-1994-C94E-9068-0AE095219ECE}" type="slidenum">
              <a:rPr lang="en-US" altLang="en-US"/>
              <a:pPr/>
              <a:t>119</a:t>
            </a:fld>
            <a:endParaRPr lang="en-US" altLang="en-US"/>
          </a:p>
        </p:txBody>
      </p:sp>
      <p:sp>
        <p:nvSpPr>
          <p:cNvPr id="347138" name="Rectangle 2">
            <a:extLst>
              <a:ext uri="{FF2B5EF4-FFF2-40B4-BE49-F238E27FC236}">
                <a16:creationId xmlns:a16="http://schemas.microsoft.com/office/drawing/2014/main" id="{E98A0A24-8948-B7D2-C368-C25D1A80468F}"/>
              </a:ext>
            </a:extLst>
          </p:cNvPr>
          <p:cNvSpPr>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47139" name="Rectangle 3">
            <a:extLst>
              <a:ext uri="{FF2B5EF4-FFF2-40B4-BE49-F238E27FC236}">
                <a16:creationId xmlns:a16="http://schemas.microsoft.com/office/drawing/2014/main" id="{4DF00381-2509-2AEE-CD09-7118982D870A}"/>
              </a:ext>
            </a:extLst>
          </p:cNvPr>
          <p:cNvSpPr>
            <a:spLocks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44179B70-FCAE-E6B1-DCEB-21D7791EA9CA}"/>
              </a:ext>
            </a:extLst>
          </p:cNvPr>
          <p:cNvSpPr>
            <a:spLocks noGrp="1" noChangeArrowheads="1"/>
          </p:cNvSpPr>
          <p:nvPr>
            <p:ph type="sldNum" sz="quarter" idx="5"/>
          </p:nvPr>
        </p:nvSpPr>
        <p:spPr>
          <a:ln/>
        </p:spPr>
        <p:txBody>
          <a:bodyPr/>
          <a:lstStyle/>
          <a:p>
            <a:fld id="{41AAF6DC-3057-4049-BCA1-60DE7987C8D8}" type="slidenum">
              <a:rPr lang="en-US" altLang="en-US"/>
              <a:pPr/>
              <a:t>12</a:t>
            </a:fld>
            <a:endParaRPr lang="en-US" altLang="en-US"/>
          </a:p>
        </p:txBody>
      </p:sp>
      <p:sp>
        <p:nvSpPr>
          <p:cNvPr id="142338" name="Rectangle 1026">
            <a:extLst>
              <a:ext uri="{FF2B5EF4-FFF2-40B4-BE49-F238E27FC236}">
                <a16:creationId xmlns:a16="http://schemas.microsoft.com/office/drawing/2014/main" id="{62ED3ABB-81C1-7F86-6633-E9AED70E6BD9}"/>
              </a:ext>
            </a:extLst>
          </p:cNvPr>
          <p:cNvSpPr>
            <a:spLocks noChangeArrowheads="1" noTextEdit="1"/>
          </p:cNvSpPr>
          <p:nvPr>
            <p:ph type="sldImg"/>
          </p:nvPr>
        </p:nvSpPr>
        <p:spPr>
          <a:ln/>
        </p:spPr>
      </p:sp>
      <p:sp>
        <p:nvSpPr>
          <p:cNvPr id="142339" name="Rectangle 1027">
            <a:extLst>
              <a:ext uri="{FF2B5EF4-FFF2-40B4-BE49-F238E27FC236}">
                <a16:creationId xmlns:a16="http://schemas.microsoft.com/office/drawing/2014/main" id="{071A5615-B1F2-3510-4E6F-261B25AAA4B1}"/>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9FE9A890-A4A2-C7C5-F8B7-540C08739750}"/>
              </a:ext>
            </a:extLst>
          </p:cNvPr>
          <p:cNvSpPr>
            <a:spLocks noGrp="1" noChangeArrowheads="1"/>
          </p:cNvSpPr>
          <p:nvPr>
            <p:ph type="sldNum" sz="quarter" idx="5"/>
          </p:nvPr>
        </p:nvSpPr>
        <p:spPr>
          <a:ln/>
        </p:spPr>
        <p:txBody>
          <a:bodyPr/>
          <a:lstStyle/>
          <a:p>
            <a:fld id="{FC499CEB-9739-8A44-A50D-63EFC5E02A92}" type="slidenum">
              <a:rPr lang="en-US" altLang="en-US"/>
              <a:pPr/>
              <a:t>120</a:t>
            </a:fld>
            <a:endParaRPr lang="en-US" altLang="en-US"/>
          </a:p>
        </p:txBody>
      </p:sp>
      <p:sp>
        <p:nvSpPr>
          <p:cNvPr id="326658" name="Rectangle 2">
            <a:extLst>
              <a:ext uri="{FF2B5EF4-FFF2-40B4-BE49-F238E27FC236}">
                <a16:creationId xmlns:a16="http://schemas.microsoft.com/office/drawing/2014/main" id="{C7A5CF15-4F1A-D411-E317-A7A71E30A8A7}"/>
              </a:ext>
            </a:extLst>
          </p:cNvPr>
          <p:cNvSpPr>
            <a:spLocks noChangeArrowheads="1" noTextEdit="1"/>
          </p:cNvSpPr>
          <p:nvPr>
            <p:ph type="sldImg"/>
          </p:nvPr>
        </p:nvSpPr>
        <p:spPr>
          <a:ln/>
        </p:spPr>
      </p:sp>
      <p:sp>
        <p:nvSpPr>
          <p:cNvPr id="326659" name="Rectangle 3">
            <a:extLst>
              <a:ext uri="{FF2B5EF4-FFF2-40B4-BE49-F238E27FC236}">
                <a16:creationId xmlns:a16="http://schemas.microsoft.com/office/drawing/2014/main" id="{A27CB876-6F3D-7459-5172-3548A97E9F92}"/>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ED2A0A85-F53C-3AA8-09D2-EF925AB9DB23}"/>
              </a:ext>
            </a:extLst>
          </p:cNvPr>
          <p:cNvSpPr>
            <a:spLocks noGrp="1" noChangeArrowheads="1"/>
          </p:cNvSpPr>
          <p:nvPr>
            <p:ph type="sldNum" sz="quarter" idx="5"/>
          </p:nvPr>
        </p:nvSpPr>
        <p:spPr>
          <a:ln/>
        </p:spPr>
        <p:txBody>
          <a:bodyPr/>
          <a:lstStyle/>
          <a:p>
            <a:fld id="{B5264F3D-701F-0E4B-BB20-AED0F63F955A}" type="slidenum">
              <a:rPr lang="en-US" altLang="en-US"/>
              <a:pPr/>
              <a:t>121</a:t>
            </a:fld>
            <a:endParaRPr lang="en-US" altLang="en-US"/>
          </a:p>
        </p:txBody>
      </p:sp>
      <p:sp>
        <p:nvSpPr>
          <p:cNvPr id="320514" name="Rectangle 2">
            <a:extLst>
              <a:ext uri="{FF2B5EF4-FFF2-40B4-BE49-F238E27FC236}">
                <a16:creationId xmlns:a16="http://schemas.microsoft.com/office/drawing/2014/main" id="{47B8A5EA-8722-514B-87FE-054E231A5E74}"/>
              </a:ext>
            </a:extLst>
          </p:cNvPr>
          <p:cNvSpPr>
            <a:spLocks noChangeArrowheads="1" noTextEdit="1"/>
          </p:cNvSpPr>
          <p:nvPr>
            <p:ph type="sldImg"/>
          </p:nvPr>
        </p:nvSpPr>
        <p:spPr>
          <a:ln/>
        </p:spPr>
      </p:sp>
      <p:sp>
        <p:nvSpPr>
          <p:cNvPr id="320515" name="Rectangle 3">
            <a:extLst>
              <a:ext uri="{FF2B5EF4-FFF2-40B4-BE49-F238E27FC236}">
                <a16:creationId xmlns:a16="http://schemas.microsoft.com/office/drawing/2014/main" id="{CC173266-9D45-66CE-644C-B5F64AE43B47}"/>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66498CB3-2530-52BE-451F-86D00290DD58}"/>
              </a:ext>
            </a:extLst>
          </p:cNvPr>
          <p:cNvSpPr>
            <a:spLocks noGrp="1" noChangeArrowheads="1"/>
          </p:cNvSpPr>
          <p:nvPr>
            <p:ph type="sldNum" sz="quarter" idx="5"/>
          </p:nvPr>
        </p:nvSpPr>
        <p:spPr>
          <a:ln/>
        </p:spPr>
        <p:txBody>
          <a:bodyPr/>
          <a:lstStyle/>
          <a:p>
            <a:fld id="{F14F6D6A-6571-144C-A0DD-E277BD97AD12}" type="slidenum">
              <a:rPr lang="en-US" altLang="en-US"/>
              <a:pPr/>
              <a:t>122</a:t>
            </a:fld>
            <a:endParaRPr lang="en-US" altLang="en-US"/>
          </a:p>
        </p:txBody>
      </p:sp>
      <p:sp>
        <p:nvSpPr>
          <p:cNvPr id="321538" name="Rectangle 2">
            <a:extLst>
              <a:ext uri="{FF2B5EF4-FFF2-40B4-BE49-F238E27FC236}">
                <a16:creationId xmlns:a16="http://schemas.microsoft.com/office/drawing/2014/main" id="{DF116A8C-7BE1-4AF4-066D-D8678BDF8442}"/>
              </a:ext>
            </a:extLst>
          </p:cNvPr>
          <p:cNvSpPr>
            <a:spLocks noChangeArrowheads="1" noTextEdit="1"/>
          </p:cNvSpPr>
          <p:nvPr>
            <p:ph type="sldImg"/>
          </p:nvPr>
        </p:nvSpPr>
        <p:spPr>
          <a:ln/>
        </p:spPr>
      </p:sp>
      <p:sp>
        <p:nvSpPr>
          <p:cNvPr id="321539" name="Rectangle 3">
            <a:extLst>
              <a:ext uri="{FF2B5EF4-FFF2-40B4-BE49-F238E27FC236}">
                <a16:creationId xmlns:a16="http://schemas.microsoft.com/office/drawing/2014/main" id="{CF18CEFC-E418-ACB5-5317-E1EDE3F3DA66}"/>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69E7894C-1077-C457-C8C6-4F425E3B2AAC}"/>
              </a:ext>
            </a:extLst>
          </p:cNvPr>
          <p:cNvSpPr>
            <a:spLocks noGrp="1" noChangeArrowheads="1"/>
          </p:cNvSpPr>
          <p:nvPr>
            <p:ph type="sldNum" sz="quarter" idx="5"/>
          </p:nvPr>
        </p:nvSpPr>
        <p:spPr>
          <a:ln/>
        </p:spPr>
        <p:txBody>
          <a:bodyPr/>
          <a:lstStyle/>
          <a:p>
            <a:fld id="{41941162-623D-4A44-B7EB-F3F40B47EC50}" type="slidenum">
              <a:rPr lang="en-US" altLang="en-US"/>
              <a:pPr/>
              <a:t>123</a:t>
            </a:fld>
            <a:endParaRPr lang="en-US" altLang="en-US"/>
          </a:p>
        </p:txBody>
      </p:sp>
      <p:sp>
        <p:nvSpPr>
          <p:cNvPr id="334850" name="Rectangle 2">
            <a:extLst>
              <a:ext uri="{FF2B5EF4-FFF2-40B4-BE49-F238E27FC236}">
                <a16:creationId xmlns:a16="http://schemas.microsoft.com/office/drawing/2014/main" id="{A5EE9A3E-CF06-B9BF-839C-E94655E7F2B6}"/>
              </a:ext>
            </a:extLst>
          </p:cNvPr>
          <p:cNvSpPr>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34851" name="Rectangle 3">
            <a:extLst>
              <a:ext uri="{FF2B5EF4-FFF2-40B4-BE49-F238E27FC236}">
                <a16:creationId xmlns:a16="http://schemas.microsoft.com/office/drawing/2014/main" id="{5511769A-7B50-2BC9-6545-2BD23820D12A}"/>
              </a:ext>
            </a:extLst>
          </p:cNvPr>
          <p:cNvSpPr>
            <a:spLocks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1D06BFDA-CF1E-470A-FC95-05E2FF0D196E}"/>
              </a:ext>
            </a:extLst>
          </p:cNvPr>
          <p:cNvSpPr>
            <a:spLocks noGrp="1" noChangeArrowheads="1"/>
          </p:cNvSpPr>
          <p:nvPr>
            <p:ph type="sldNum" sz="quarter" idx="5"/>
          </p:nvPr>
        </p:nvSpPr>
        <p:spPr>
          <a:ln/>
        </p:spPr>
        <p:txBody>
          <a:bodyPr/>
          <a:lstStyle/>
          <a:p>
            <a:fld id="{6E8DCDBC-1D18-3245-B84D-E43F74BB49A8}" type="slidenum">
              <a:rPr lang="en-US" altLang="en-US"/>
              <a:pPr/>
              <a:t>124</a:t>
            </a:fld>
            <a:endParaRPr lang="en-US" altLang="en-US"/>
          </a:p>
        </p:txBody>
      </p:sp>
      <p:sp>
        <p:nvSpPr>
          <p:cNvPr id="336898" name="Rectangle 2">
            <a:extLst>
              <a:ext uri="{FF2B5EF4-FFF2-40B4-BE49-F238E27FC236}">
                <a16:creationId xmlns:a16="http://schemas.microsoft.com/office/drawing/2014/main" id="{84C4ACA9-F61F-6B5D-7319-CA3AC9FB6396}"/>
              </a:ext>
            </a:extLst>
          </p:cNvPr>
          <p:cNvSpPr>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36899" name="Rectangle 3">
            <a:extLst>
              <a:ext uri="{FF2B5EF4-FFF2-40B4-BE49-F238E27FC236}">
                <a16:creationId xmlns:a16="http://schemas.microsoft.com/office/drawing/2014/main" id="{D61DDED8-B1CA-76B3-7459-2C0F78974995}"/>
              </a:ext>
            </a:extLst>
          </p:cNvPr>
          <p:cNvSpPr>
            <a:spLocks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DBAD4C73-DC85-0898-84E4-FE47738A821A}"/>
              </a:ext>
            </a:extLst>
          </p:cNvPr>
          <p:cNvSpPr>
            <a:spLocks noGrp="1" noChangeArrowheads="1"/>
          </p:cNvSpPr>
          <p:nvPr>
            <p:ph type="sldNum" sz="quarter" idx="5"/>
          </p:nvPr>
        </p:nvSpPr>
        <p:spPr>
          <a:ln/>
        </p:spPr>
        <p:txBody>
          <a:bodyPr/>
          <a:lstStyle/>
          <a:p>
            <a:fld id="{009334CC-A55E-6246-9986-0BD985C9598B}" type="slidenum">
              <a:rPr lang="en-US" altLang="en-US"/>
              <a:pPr/>
              <a:t>125</a:t>
            </a:fld>
            <a:endParaRPr lang="en-US" altLang="en-US"/>
          </a:p>
        </p:txBody>
      </p:sp>
      <p:sp>
        <p:nvSpPr>
          <p:cNvPr id="338946" name="Rectangle 2">
            <a:extLst>
              <a:ext uri="{FF2B5EF4-FFF2-40B4-BE49-F238E27FC236}">
                <a16:creationId xmlns:a16="http://schemas.microsoft.com/office/drawing/2014/main" id="{317CAAC4-2579-D61D-808A-D465A7944642}"/>
              </a:ext>
            </a:extLst>
          </p:cNvPr>
          <p:cNvSpPr>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38947" name="Rectangle 3">
            <a:extLst>
              <a:ext uri="{FF2B5EF4-FFF2-40B4-BE49-F238E27FC236}">
                <a16:creationId xmlns:a16="http://schemas.microsoft.com/office/drawing/2014/main" id="{679C89E8-23A2-1741-53B3-200CC595A819}"/>
              </a:ext>
            </a:extLst>
          </p:cNvPr>
          <p:cNvSpPr>
            <a:spLocks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5F4386A6-320E-7122-779B-865BAC3F1BA2}"/>
              </a:ext>
            </a:extLst>
          </p:cNvPr>
          <p:cNvSpPr>
            <a:spLocks noGrp="1" noChangeArrowheads="1"/>
          </p:cNvSpPr>
          <p:nvPr>
            <p:ph type="sldNum" sz="quarter" idx="5"/>
          </p:nvPr>
        </p:nvSpPr>
        <p:spPr>
          <a:ln/>
        </p:spPr>
        <p:txBody>
          <a:bodyPr/>
          <a:lstStyle/>
          <a:p>
            <a:fld id="{B0C93210-B589-314A-8360-C95D8A88DE59}" type="slidenum">
              <a:rPr lang="en-US" altLang="en-US"/>
              <a:pPr/>
              <a:t>126</a:t>
            </a:fld>
            <a:endParaRPr lang="en-US" altLang="en-US"/>
          </a:p>
        </p:txBody>
      </p:sp>
      <p:sp>
        <p:nvSpPr>
          <p:cNvPr id="340994" name="Rectangle 2">
            <a:extLst>
              <a:ext uri="{FF2B5EF4-FFF2-40B4-BE49-F238E27FC236}">
                <a16:creationId xmlns:a16="http://schemas.microsoft.com/office/drawing/2014/main" id="{1CDBDB53-984F-3677-CEF5-703E0B7CBF59}"/>
              </a:ext>
            </a:extLst>
          </p:cNvPr>
          <p:cNvSpPr>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40995" name="Rectangle 3">
            <a:extLst>
              <a:ext uri="{FF2B5EF4-FFF2-40B4-BE49-F238E27FC236}">
                <a16:creationId xmlns:a16="http://schemas.microsoft.com/office/drawing/2014/main" id="{7C40841D-5BFC-97CA-5612-9180D49ED0BF}"/>
              </a:ext>
            </a:extLst>
          </p:cNvPr>
          <p:cNvSpPr>
            <a:spLocks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5BD4E62D-DD9E-A286-D6FD-49EB1F773473}"/>
              </a:ext>
            </a:extLst>
          </p:cNvPr>
          <p:cNvSpPr>
            <a:spLocks noGrp="1" noChangeArrowheads="1"/>
          </p:cNvSpPr>
          <p:nvPr>
            <p:ph type="sldNum" sz="quarter" idx="5"/>
          </p:nvPr>
        </p:nvSpPr>
        <p:spPr>
          <a:ln/>
        </p:spPr>
        <p:txBody>
          <a:bodyPr/>
          <a:lstStyle/>
          <a:p>
            <a:fld id="{0B5239BE-A7FF-3E4B-811C-C001B6CB1D7B}" type="slidenum">
              <a:rPr lang="en-US" altLang="en-US"/>
              <a:pPr/>
              <a:t>127</a:t>
            </a:fld>
            <a:endParaRPr lang="en-US" altLang="en-US"/>
          </a:p>
        </p:txBody>
      </p:sp>
      <p:sp>
        <p:nvSpPr>
          <p:cNvPr id="322562" name="Rectangle 2">
            <a:extLst>
              <a:ext uri="{FF2B5EF4-FFF2-40B4-BE49-F238E27FC236}">
                <a16:creationId xmlns:a16="http://schemas.microsoft.com/office/drawing/2014/main" id="{3A2A4F18-347E-C3F7-701D-2DD3066657C1}"/>
              </a:ext>
            </a:extLst>
          </p:cNvPr>
          <p:cNvSpPr>
            <a:spLocks noChangeArrowheads="1" noTextEdit="1"/>
          </p:cNvSpPr>
          <p:nvPr>
            <p:ph type="sldImg"/>
          </p:nvPr>
        </p:nvSpPr>
        <p:spPr>
          <a:ln/>
        </p:spPr>
      </p:sp>
      <p:sp>
        <p:nvSpPr>
          <p:cNvPr id="322563" name="Rectangle 3">
            <a:extLst>
              <a:ext uri="{FF2B5EF4-FFF2-40B4-BE49-F238E27FC236}">
                <a16:creationId xmlns:a16="http://schemas.microsoft.com/office/drawing/2014/main" id="{71860E30-F0E2-0321-046D-47C60CD709D7}"/>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72C20A64-39ED-8788-3776-0146A1D8B05C}"/>
              </a:ext>
            </a:extLst>
          </p:cNvPr>
          <p:cNvSpPr>
            <a:spLocks noGrp="1" noChangeArrowheads="1"/>
          </p:cNvSpPr>
          <p:nvPr>
            <p:ph type="sldNum" sz="quarter" idx="5"/>
          </p:nvPr>
        </p:nvSpPr>
        <p:spPr>
          <a:ln/>
        </p:spPr>
        <p:txBody>
          <a:bodyPr/>
          <a:lstStyle/>
          <a:p>
            <a:fld id="{F9A57C75-03BA-A64C-A3C5-CD20F3867D4B}" type="slidenum">
              <a:rPr lang="en-US" altLang="en-US"/>
              <a:pPr/>
              <a:t>128</a:t>
            </a:fld>
            <a:endParaRPr lang="en-US" altLang="en-US"/>
          </a:p>
        </p:txBody>
      </p:sp>
      <p:sp>
        <p:nvSpPr>
          <p:cNvPr id="323586" name="Rectangle 2">
            <a:extLst>
              <a:ext uri="{FF2B5EF4-FFF2-40B4-BE49-F238E27FC236}">
                <a16:creationId xmlns:a16="http://schemas.microsoft.com/office/drawing/2014/main" id="{027A6D4B-2A6C-6726-64AE-C3E63A76C2A2}"/>
              </a:ext>
            </a:extLst>
          </p:cNvPr>
          <p:cNvSpPr>
            <a:spLocks noChangeArrowheads="1" noTextEdit="1"/>
          </p:cNvSpPr>
          <p:nvPr>
            <p:ph type="sldImg"/>
          </p:nvPr>
        </p:nvSpPr>
        <p:spPr>
          <a:ln/>
        </p:spPr>
      </p:sp>
      <p:sp>
        <p:nvSpPr>
          <p:cNvPr id="323587" name="Rectangle 3">
            <a:extLst>
              <a:ext uri="{FF2B5EF4-FFF2-40B4-BE49-F238E27FC236}">
                <a16:creationId xmlns:a16="http://schemas.microsoft.com/office/drawing/2014/main" id="{466AA989-5F7F-B699-9581-A0BF6E0E96D1}"/>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7AD51E22-FEC5-868D-69D0-1304FD9F113A}"/>
              </a:ext>
            </a:extLst>
          </p:cNvPr>
          <p:cNvSpPr>
            <a:spLocks noGrp="1" noChangeArrowheads="1"/>
          </p:cNvSpPr>
          <p:nvPr>
            <p:ph type="sldNum" sz="quarter" idx="5"/>
          </p:nvPr>
        </p:nvSpPr>
        <p:spPr>
          <a:ln/>
        </p:spPr>
        <p:txBody>
          <a:bodyPr/>
          <a:lstStyle/>
          <a:p>
            <a:fld id="{7C1CEBA6-AE60-F24E-9940-6AFE2FD6516A}" type="slidenum">
              <a:rPr lang="en-US" altLang="en-US"/>
              <a:pPr/>
              <a:t>129</a:t>
            </a:fld>
            <a:endParaRPr lang="en-US" altLang="en-US"/>
          </a:p>
        </p:txBody>
      </p:sp>
      <p:sp>
        <p:nvSpPr>
          <p:cNvPr id="324610" name="Rectangle 2">
            <a:extLst>
              <a:ext uri="{FF2B5EF4-FFF2-40B4-BE49-F238E27FC236}">
                <a16:creationId xmlns:a16="http://schemas.microsoft.com/office/drawing/2014/main" id="{DBC37C42-8EED-7014-BF28-7BFBEED51A73}"/>
              </a:ext>
            </a:extLst>
          </p:cNvPr>
          <p:cNvSpPr>
            <a:spLocks noChangeArrowheads="1" noTextEdit="1"/>
          </p:cNvSpPr>
          <p:nvPr>
            <p:ph type="sldImg"/>
          </p:nvPr>
        </p:nvSpPr>
        <p:spPr>
          <a:ln/>
        </p:spPr>
      </p:sp>
      <p:sp>
        <p:nvSpPr>
          <p:cNvPr id="324611" name="Rectangle 3">
            <a:extLst>
              <a:ext uri="{FF2B5EF4-FFF2-40B4-BE49-F238E27FC236}">
                <a16:creationId xmlns:a16="http://schemas.microsoft.com/office/drawing/2014/main" id="{1D6D8DBC-2D65-D2AE-1E97-48019B4F1F2D}"/>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EAB4228C-9A6C-9763-AEB4-EE3545DBF751}"/>
              </a:ext>
            </a:extLst>
          </p:cNvPr>
          <p:cNvSpPr>
            <a:spLocks noGrp="1" noChangeArrowheads="1"/>
          </p:cNvSpPr>
          <p:nvPr>
            <p:ph type="sldNum" sz="quarter" idx="5"/>
          </p:nvPr>
        </p:nvSpPr>
        <p:spPr>
          <a:ln/>
        </p:spPr>
        <p:txBody>
          <a:bodyPr/>
          <a:lstStyle/>
          <a:p>
            <a:fld id="{DEB8AC7A-C83E-5744-8AAE-C8DB868A167D}" type="slidenum">
              <a:rPr lang="en-US" altLang="en-US"/>
              <a:pPr/>
              <a:t>13</a:t>
            </a:fld>
            <a:endParaRPr lang="en-US" altLang="en-US"/>
          </a:p>
        </p:txBody>
      </p:sp>
      <p:sp>
        <p:nvSpPr>
          <p:cNvPr id="143362" name="Rectangle 1026">
            <a:extLst>
              <a:ext uri="{FF2B5EF4-FFF2-40B4-BE49-F238E27FC236}">
                <a16:creationId xmlns:a16="http://schemas.microsoft.com/office/drawing/2014/main" id="{4C02007E-01E6-672B-88C5-32C49BFF22CD}"/>
              </a:ext>
            </a:extLst>
          </p:cNvPr>
          <p:cNvSpPr>
            <a:spLocks noChangeArrowheads="1" noTextEdit="1"/>
          </p:cNvSpPr>
          <p:nvPr>
            <p:ph type="sldImg"/>
          </p:nvPr>
        </p:nvSpPr>
        <p:spPr>
          <a:ln/>
        </p:spPr>
      </p:sp>
      <p:sp>
        <p:nvSpPr>
          <p:cNvPr id="143363" name="Rectangle 1027">
            <a:extLst>
              <a:ext uri="{FF2B5EF4-FFF2-40B4-BE49-F238E27FC236}">
                <a16:creationId xmlns:a16="http://schemas.microsoft.com/office/drawing/2014/main" id="{2741FDDE-B190-8F0B-CDE2-55F12760EC27}"/>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A78EAAC3-09FC-7488-4204-931C75B7BBC0}"/>
              </a:ext>
            </a:extLst>
          </p:cNvPr>
          <p:cNvSpPr>
            <a:spLocks noGrp="1" noChangeArrowheads="1"/>
          </p:cNvSpPr>
          <p:nvPr>
            <p:ph type="sldNum" sz="quarter" idx="5"/>
          </p:nvPr>
        </p:nvSpPr>
        <p:spPr>
          <a:ln/>
        </p:spPr>
        <p:txBody>
          <a:bodyPr/>
          <a:lstStyle/>
          <a:p>
            <a:fld id="{9681E300-B5DE-4D48-96E9-40BFFDD9BA9C}" type="slidenum">
              <a:rPr lang="en-US" altLang="en-US"/>
              <a:pPr/>
              <a:t>130</a:t>
            </a:fld>
            <a:endParaRPr lang="en-US" altLang="en-US"/>
          </a:p>
        </p:txBody>
      </p:sp>
      <p:sp>
        <p:nvSpPr>
          <p:cNvPr id="282626" name="Rectangle 2">
            <a:extLst>
              <a:ext uri="{FF2B5EF4-FFF2-40B4-BE49-F238E27FC236}">
                <a16:creationId xmlns:a16="http://schemas.microsoft.com/office/drawing/2014/main" id="{74BA5AF9-03C6-73F2-BD4B-2994C6D16A91}"/>
              </a:ext>
            </a:extLst>
          </p:cNvPr>
          <p:cNvSpPr>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282627" name="Rectangle 3">
            <a:extLst>
              <a:ext uri="{FF2B5EF4-FFF2-40B4-BE49-F238E27FC236}">
                <a16:creationId xmlns:a16="http://schemas.microsoft.com/office/drawing/2014/main" id="{8B61FDD1-A710-625F-F66E-9390E83F0540}"/>
              </a:ext>
            </a:extLst>
          </p:cNvPr>
          <p:cNvSpPr>
            <a:spLocks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D38A7F24-DE7F-3C44-3E13-A8525D23CA68}"/>
              </a:ext>
            </a:extLst>
          </p:cNvPr>
          <p:cNvSpPr>
            <a:spLocks noGrp="1" noChangeArrowheads="1"/>
          </p:cNvSpPr>
          <p:nvPr>
            <p:ph type="sldNum" sz="quarter" idx="5"/>
          </p:nvPr>
        </p:nvSpPr>
        <p:spPr>
          <a:ln/>
        </p:spPr>
        <p:txBody>
          <a:bodyPr/>
          <a:lstStyle/>
          <a:p>
            <a:fld id="{5061ACBB-25EF-5D49-9429-C34EDBF08101}" type="slidenum">
              <a:rPr lang="en-US" altLang="en-US"/>
              <a:pPr/>
              <a:t>131</a:t>
            </a:fld>
            <a:endParaRPr lang="en-US" altLang="en-US"/>
          </a:p>
        </p:txBody>
      </p:sp>
      <p:sp>
        <p:nvSpPr>
          <p:cNvPr id="284674" name="Rectangle 2">
            <a:extLst>
              <a:ext uri="{FF2B5EF4-FFF2-40B4-BE49-F238E27FC236}">
                <a16:creationId xmlns:a16="http://schemas.microsoft.com/office/drawing/2014/main" id="{619C16C7-F7F5-AB33-9339-6CFAA400DBA8}"/>
              </a:ext>
            </a:extLst>
          </p:cNvPr>
          <p:cNvSpPr>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284675" name="Rectangle 3">
            <a:extLst>
              <a:ext uri="{FF2B5EF4-FFF2-40B4-BE49-F238E27FC236}">
                <a16:creationId xmlns:a16="http://schemas.microsoft.com/office/drawing/2014/main" id="{335E1F71-1F01-ABF0-82D5-85D61AE07AED}"/>
              </a:ext>
            </a:extLst>
          </p:cNvPr>
          <p:cNvSpPr>
            <a:spLocks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2AA27F28-1315-C173-C5F0-8853FA0D1A66}"/>
              </a:ext>
            </a:extLst>
          </p:cNvPr>
          <p:cNvSpPr>
            <a:spLocks noGrp="1" noChangeArrowheads="1"/>
          </p:cNvSpPr>
          <p:nvPr>
            <p:ph type="sldNum" sz="quarter" idx="5"/>
          </p:nvPr>
        </p:nvSpPr>
        <p:spPr>
          <a:ln/>
        </p:spPr>
        <p:txBody>
          <a:bodyPr/>
          <a:lstStyle/>
          <a:p>
            <a:fld id="{23277533-E6C4-5449-9B52-4FEED6FB22F0}" type="slidenum">
              <a:rPr lang="en-US" altLang="en-US"/>
              <a:pPr/>
              <a:t>132</a:t>
            </a:fld>
            <a:endParaRPr lang="en-US" altLang="en-US"/>
          </a:p>
        </p:txBody>
      </p:sp>
      <p:sp>
        <p:nvSpPr>
          <p:cNvPr id="286722" name="Rectangle 2">
            <a:extLst>
              <a:ext uri="{FF2B5EF4-FFF2-40B4-BE49-F238E27FC236}">
                <a16:creationId xmlns:a16="http://schemas.microsoft.com/office/drawing/2014/main" id="{DD8B3E25-46CA-4C5C-EB64-45F020D8B90F}"/>
              </a:ext>
            </a:extLst>
          </p:cNvPr>
          <p:cNvSpPr>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286723" name="Rectangle 3">
            <a:extLst>
              <a:ext uri="{FF2B5EF4-FFF2-40B4-BE49-F238E27FC236}">
                <a16:creationId xmlns:a16="http://schemas.microsoft.com/office/drawing/2014/main" id="{3CCE9B79-EC78-DCA2-BD05-3046BF8722C8}"/>
              </a:ext>
            </a:extLst>
          </p:cNvPr>
          <p:cNvSpPr>
            <a:spLocks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8ED7AF5E-F8D0-D01F-09C6-47AB1EF9F2CF}"/>
              </a:ext>
            </a:extLst>
          </p:cNvPr>
          <p:cNvSpPr>
            <a:spLocks noGrp="1" noChangeArrowheads="1"/>
          </p:cNvSpPr>
          <p:nvPr>
            <p:ph type="sldNum" sz="quarter" idx="5"/>
          </p:nvPr>
        </p:nvSpPr>
        <p:spPr>
          <a:ln/>
        </p:spPr>
        <p:txBody>
          <a:bodyPr/>
          <a:lstStyle/>
          <a:p>
            <a:fld id="{AD01AB7E-1E44-2C47-82C1-9ED8C63492C2}" type="slidenum">
              <a:rPr lang="en-US" altLang="en-US"/>
              <a:pPr/>
              <a:t>133</a:t>
            </a:fld>
            <a:endParaRPr lang="en-US" altLang="en-US"/>
          </a:p>
        </p:txBody>
      </p:sp>
      <p:sp>
        <p:nvSpPr>
          <p:cNvPr id="288770" name="Rectangle 2">
            <a:extLst>
              <a:ext uri="{FF2B5EF4-FFF2-40B4-BE49-F238E27FC236}">
                <a16:creationId xmlns:a16="http://schemas.microsoft.com/office/drawing/2014/main" id="{297AD7F5-9559-98BE-77B1-AEA5DE2A4151}"/>
              </a:ext>
            </a:extLst>
          </p:cNvPr>
          <p:cNvSpPr>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288771" name="Rectangle 3">
            <a:extLst>
              <a:ext uri="{FF2B5EF4-FFF2-40B4-BE49-F238E27FC236}">
                <a16:creationId xmlns:a16="http://schemas.microsoft.com/office/drawing/2014/main" id="{0D63CBFF-A5E7-7AD5-1364-28DEC6646610}"/>
              </a:ext>
            </a:extLst>
          </p:cNvPr>
          <p:cNvSpPr>
            <a:spLocks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11596AD6-3525-3028-38EA-89840D7FFB9D}"/>
              </a:ext>
            </a:extLst>
          </p:cNvPr>
          <p:cNvSpPr>
            <a:spLocks noGrp="1" noChangeArrowheads="1"/>
          </p:cNvSpPr>
          <p:nvPr>
            <p:ph type="sldNum" sz="quarter" idx="5"/>
          </p:nvPr>
        </p:nvSpPr>
        <p:spPr>
          <a:ln/>
        </p:spPr>
        <p:txBody>
          <a:bodyPr/>
          <a:lstStyle/>
          <a:p>
            <a:fld id="{F2AF56FC-F6BA-8443-B4D4-5FB872CCE8E3}" type="slidenum">
              <a:rPr lang="en-US" altLang="en-US"/>
              <a:pPr/>
              <a:t>134</a:t>
            </a:fld>
            <a:endParaRPr lang="en-US" altLang="en-US"/>
          </a:p>
        </p:txBody>
      </p:sp>
      <p:sp>
        <p:nvSpPr>
          <p:cNvPr id="290818" name="Rectangle 2">
            <a:extLst>
              <a:ext uri="{FF2B5EF4-FFF2-40B4-BE49-F238E27FC236}">
                <a16:creationId xmlns:a16="http://schemas.microsoft.com/office/drawing/2014/main" id="{57F73E82-4420-51F6-349E-24E511524631}"/>
              </a:ext>
            </a:extLst>
          </p:cNvPr>
          <p:cNvSpPr>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290819" name="Rectangle 3">
            <a:extLst>
              <a:ext uri="{FF2B5EF4-FFF2-40B4-BE49-F238E27FC236}">
                <a16:creationId xmlns:a16="http://schemas.microsoft.com/office/drawing/2014/main" id="{64FAB89B-5BBB-93ED-5B37-BC80A3631A3A}"/>
              </a:ext>
            </a:extLst>
          </p:cNvPr>
          <p:cNvSpPr>
            <a:spLocks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E559B92D-FC21-A685-BE2E-ECC3DA8AC0A7}"/>
              </a:ext>
            </a:extLst>
          </p:cNvPr>
          <p:cNvSpPr>
            <a:spLocks noGrp="1" noChangeArrowheads="1"/>
          </p:cNvSpPr>
          <p:nvPr>
            <p:ph type="sldNum" sz="quarter" idx="5"/>
          </p:nvPr>
        </p:nvSpPr>
        <p:spPr>
          <a:ln/>
        </p:spPr>
        <p:txBody>
          <a:bodyPr/>
          <a:lstStyle/>
          <a:p>
            <a:fld id="{286D8D90-1DD1-D341-868A-C0D9CBB5ABF8}" type="slidenum">
              <a:rPr lang="en-US" altLang="en-US"/>
              <a:pPr/>
              <a:t>135</a:t>
            </a:fld>
            <a:endParaRPr lang="en-US" altLang="en-US"/>
          </a:p>
        </p:txBody>
      </p:sp>
      <p:sp>
        <p:nvSpPr>
          <p:cNvPr id="292866" name="Rectangle 2">
            <a:extLst>
              <a:ext uri="{FF2B5EF4-FFF2-40B4-BE49-F238E27FC236}">
                <a16:creationId xmlns:a16="http://schemas.microsoft.com/office/drawing/2014/main" id="{606018DF-04B1-BA99-3C5E-ADF1FFC8D876}"/>
              </a:ext>
            </a:extLst>
          </p:cNvPr>
          <p:cNvSpPr>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292867" name="Rectangle 3">
            <a:extLst>
              <a:ext uri="{FF2B5EF4-FFF2-40B4-BE49-F238E27FC236}">
                <a16:creationId xmlns:a16="http://schemas.microsoft.com/office/drawing/2014/main" id="{392E07E5-6452-0EED-E00D-4B6CFD11F3A4}"/>
              </a:ext>
            </a:extLst>
          </p:cNvPr>
          <p:cNvSpPr>
            <a:spLocks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407981DD-CFC8-765B-04F3-CF21D6F135DB}"/>
              </a:ext>
            </a:extLst>
          </p:cNvPr>
          <p:cNvSpPr>
            <a:spLocks noGrp="1" noChangeArrowheads="1"/>
          </p:cNvSpPr>
          <p:nvPr>
            <p:ph type="sldNum" sz="quarter" idx="5"/>
          </p:nvPr>
        </p:nvSpPr>
        <p:spPr>
          <a:ln/>
        </p:spPr>
        <p:txBody>
          <a:bodyPr/>
          <a:lstStyle/>
          <a:p>
            <a:fld id="{9629F745-CC05-5E4D-88A1-B4D7A7E5B7D0}" type="slidenum">
              <a:rPr lang="en-US" altLang="en-US"/>
              <a:pPr/>
              <a:t>136</a:t>
            </a:fld>
            <a:endParaRPr lang="en-US" altLang="en-US"/>
          </a:p>
        </p:txBody>
      </p:sp>
      <p:sp>
        <p:nvSpPr>
          <p:cNvPr id="294914" name="Rectangle 2">
            <a:extLst>
              <a:ext uri="{FF2B5EF4-FFF2-40B4-BE49-F238E27FC236}">
                <a16:creationId xmlns:a16="http://schemas.microsoft.com/office/drawing/2014/main" id="{EC3BFD08-09C1-FAD5-B088-96B975F9B90C}"/>
              </a:ext>
            </a:extLst>
          </p:cNvPr>
          <p:cNvSpPr>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294915" name="Rectangle 3">
            <a:extLst>
              <a:ext uri="{FF2B5EF4-FFF2-40B4-BE49-F238E27FC236}">
                <a16:creationId xmlns:a16="http://schemas.microsoft.com/office/drawing/2014/main" id="{D718EA9A-E1AC-B213-84DA-8C7425BA9262}"/>
              </a:ext>
            </a:extLst>
          </p:cNvPr>
          <p:cNvSpPr>
            <a:spLocks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B12C05AE-0B86-7763-0D58-B8F924C826C4}"/>
              </a:ext>
            </a:extLst>
          </p:cNvPr>
          <p:cNvSpPr>
            <a:spLocks noGrp="1" noChangeArrowheads="1"/>
          </p:cNvSpPr>
          <p:nvPr>
            <p:ph type="sldNum" sz="quarter" idx="5"/>
          </p:nvPr>
        </p:nvSpPr>
        <p:spPr>
          <a:ln/>
        </p:spPr>
        <p:txBody>
          <a:bodyPr/>
          <a:lstStyle/>
          <a:p>
            <a:fld id="{2098DF13-D959-DC4E-9A6B-E6A4271D7B49}" type="slidenum">
              <a:rPr lang="en-US" altLang="en-US"/>
              <a:pPr/>
              <a:t>137</a:t>
            </a:fld>
            <a:endParaRPr lang="en-US" altLang="en-US"/>
          </a:p>
        </p:txBody>
      </p:sp>
      <p:sp>
        <p:nvSpPr>
          <p:cNvPr id="296962" name="Rectangle 2">
            <a:extLst>
              <a:ext uri="{FF2B5EF4-FFF2-40B4-BE49-F238E27FC236}">
                <a16:creationId xmlns:a16="http://schemas.microsoft.com/office/drawing/2014/main" id="{4A11D99F-880A-F87D-E5D7-37A5E99457CD}"/>
              </a:ext>
            </a:extLst>
          </p:cNvPr>
          <p:cNvSpPr>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296963" name="Rectangle 3">
            <a:extLst>
              <a:ext uri="{FF2B5EF4-FFF2-40B4-BE49-F238E27FC236}">
                <a16:creationId xmlns:a16="http://schemas.microsoft.com/office/drawing/2014/main" id="{62509578-399D-4F63-56DA-F0ED9E315A76}"/>
              </a:ext>
            </a:extLst>
          </p:cNvPr>
          <p:cNvSpPr>
            <a:spLocks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05D82CB8-81BA-4888-13E1-906876E25C7B}"/>
              </a:ext>
            </a:extLst>
          </p:cNvPr>
          <p:cNvSpPr>
            <a:spLocks noGrp="1" noChangeArrowheads="1"/>
          </p:cNvSpPr>
          <p:nvPr>
            <p:ph type="sldNum" sz="quarter" idx="5"/>
          </p:nvPr>
        </p:nvSpPr>
        <p:spPr>
          <a:ln/>
        </p:spPr>
        <p:txBody>
          <a:bodyPr/>
          <a:lstStyle/>
          <a:p>
            <a:fld id="{3D62B231-71C1-734C-9331-97E3F92A0678}" type="slidenum">
              <a:rPr lang="en-US" altLang="en-US"/>
              <a:pPr/>
              <a:t>14</a:t>
            </a:fld>
            <a:endParaRPr lang="en-US" altLang="en-US"/>
          </a:p>
        </p:txBody>
      </p:sp>
      <p:sp>
        <p:nvSpPr>
          <p:cNvPr id="144386" name="Rectangle 1026">
            <a:extLst>
              <a:ext uri="{FF2B5EF4-FFF2-40B4-BE49-F238E27FC236}">
                <a16:creationId xmlns:a16="http://schemas.microsoft.com/office/drawing/2014/main" id="{544C6C34-21EE-0297-D8A8-B4C5CE2AC132}"/>
              </a:ext>
            </a:extLst>
          </p:cNvPr>
          <p:cNvSpPr>
            <a:spLocks noChangeArrowheads="1" noTextEdit="1"/>
          </p:cNvSpPr>
          <p:nvPr>
            <p:ph type="sldImg"/>
          </p:nvPr>
        </p:nvSpPr>
        <p:spPr>
          <a:ln/>
        </p:spPr>
      </p:sp>
      <p:sp>
        <p:nvSpPr>
          <p:cNvPr id="144387" name="Rectangle 1027">
            <a:extLst>
              <a:ext uri="{FF2B5EF4-FFF2-40B4-BE49-F238E27FC236}">
                <a16:creationId xmlns:a16="http://schemas.microsoft.com/office/drawing/2014/main" id="{0FEBA384-C8BB-D1D2-1557-56B9F6164A75}"/>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8304CA8D-44F8-3FB6-B3B9-B2844A33F19B}"/>
              </a:ext>
            </a:extLst>
          </p:cNvPr>
          <p:cNvSpPr>
            <a:spLocks noGrp="1" noChangeArrowheads="1"/>
          </p:cNvSpPr>
          <p:nvPr>
            <p:ph type="sldNum" sz="quarter" idx="5"/>
          </p:nvPr>
        </p:nvSpPr>
        <p:spPr>
          <a:ln/>
        </p:spPr>
        <p:txBody>
          <a:bodyPr/>
          <a:lstStyle/>
          <a:p>
            <a:fld id="{34515D6F-4C97-754D-A6D7-92A814EF4007}" type="slidenum">
              <a:rPr lang="en-US" altLang="en-US"/>
              <a:pPr/>
              <a:t>15</a:t>
            </a:fld>
            <a:endParaRPr lang="en-US" altLang="en-US"/>
          </a:p>
        </p:txBody>
      </p:sp>
      <p:sp>
        <p:nvSpPr>
          <p:cNvPr id="145410" name="Rectangle 1026">
            <a:extLst>
              <a:ext uri="{FF2B5EF4-FFF2-40B4-BE49-F238E27FC236}">
                <a16:creationId xmlns:a16="http://schemas.microsoft.com/office/drawing/2014/main" id="{026EB00F-6B2D-8A79-8B6F-ABB56DA2F62F}"/>
              </a:ext>
            </a:extLst>
          </p:cNvPr>
          <p:cNvSpPr>
            <a:spLocks noChangeArrowheads="1" noTextEdit="1"/>
          </p:cNvSpPr>
          <p:nvPr>
            <p:ph type="sldImg"/>
          </p:nvPr>
        </p:nvSpPr>
        <p:spPr>
          <a:ln/>
        </p:spPr>
      </p:sp>
      <p:sp>
        <p:nvSpPr>
          <p:cNvPr id="145411" name="Rectangle 1027">
            <a:extLst>
              <a:ext uri="{FF2B5EF4-FFF2-40B4-BE49-F238E27FC236}">
                <a16:creationId xmlns:a16="http://schemas.microsoft.com/office/drawing/2014/main" id="{662BF9EE-C559-04AE-9AD5-EC7F8BAF5BE7}"/>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2DB1C211-B6C6-0DD3-2E0B-47C6ADD8E2A7}"/>
              </a:ext>
            </a:extLst>
          </p:cNvPr>
          <p:cNvSpPr>
            <a:spLocks noGrp="1" noChangeArrowheads="1"/>
          </p:cNvSpPr>
          <p:nvPr>
            <p:ph type="sldNum" sz="quarter" idx="5"/>
          </p:nvPr>
        </p:nvSpPr>
        <p:spPr>
          <a:ln/>
        </p:spPr>
        <p:txBody>
          <a:bodyPr/>
          <a:lstStyle/>
          <a:p>
            <a:fld id="{7BDA315D-EA20-464A-A276-5CEDA14580A7}" type="slidenum">
              <a:rPr lang="en-US" altLang="en-US"/>
              <a:pPr/>
              <a:t>16</a:t>
            </a:fld>
            <a:endParaRPr lang="en-US" altLang="en-US"/>
          </a:p>
        </p:txBody>
      </p:sp>
      <p:sp>
        <p:nvSpPr>
          <p:cNvPr id="146434" name="Rectangle 1026">
            <a:extLst>
              <a:ext uri="{FF2B5EF4-FFF2-40B4-BE49-F238E27FC236}">
                <a16:creationId xmlns:a16="http://schemas.microsoft.com/office/drawing/2014/main" id="{6F8AB595-1EA2-9B46-5F48-A4AAF75A3611}"/>
              </a:ext>
            </a:extLst>
          </p:cNvPr>
          <p:cNvSpPr>
            <a:spLocks noChangeArrowheads="1" noTextEdit="1"/>
          </p:cNvSpPr>
          <p:nvPr>
            <p:ph type="sldImg"/>
          </p:nvPr>
        </p:nvSpPr>
        <p:spPr>
          <a:ln/>
        </p:spPr>
      </p:sp>
      <p:sp>
        <p:nvSpPr>
          <p:cNvPr id="146435" name="Rectangle 1027">
            <a:extLst>
              <a:ext uri="{FF2B5EF4-FFF2-40B4-BE49-F238E27FC236}">
                <a16:creationId xmlns:a16="http://schemas.microsoft.com/office/drawing/2014/main" id="{FAAFAA97-777C-F509-779E-E81EE2647562}"/>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428D527B-E881-E4A0-A91E-7C49D16B9001}"/>
              </a:ext>
            </a:extLst>
          </p:cNvPr>
          <p:cNvSpPr>
            <a:spLocks noGrp="1" noChangeArrowheads="1"/>
          </p:cNvSpPr>
          <p:nvPr>
            <p:ph type="sldNum" sz="quarter" idx="5"/>
          </p:nvPr>
        </p:nvSpPr>
        <p:spPr>
          <a:ln/>
        </p:spPr>
        <p:txBody>
          <a:bodyPr/>
          <a:lstStyle/>
          <a:p>
            <a:fld id="{52328342-B5EC-6040-8C41-6D848E0E9AC1}" type="slidenum">
              <a:rPr lang="en-US" altLang="en-US"/>
              <a:pPr/>
              <a:t>17</a:t>
            </a:fld>
            <a:endParaRPr lang="en-US" altLang="en-US"/>
          </a:p>
        </p:txBody>
      </p:sp>
      <p:sp>
        <p:nvSpPr>
          <p:cNvPr id="147458" name="Rectangle 1026">
            <a:extLst>
              <a:ext uri="{FF2B5EF4-FFF2-40B4-BE49-F238E27FC236}">
                <a16:creationId xmlns:a16="http://schemas.microsoft.com/office/drawing/2014/main" id="{2678CBEA-C828-C06C-0A03-4B42F61335C8}"/>
              </a:ext>
            </a:extLst>
          </p:cNvPr>
          <p:cNvSpPr>
            <a:spLocks noChangeArrowheads="1" noTextEdit="1"/>
          </p:cNvSpPr>
          <p:nvPr>
            <p:ph type="sldImg"/>
          </p:nvPr>
        </p:nvSpPr>
        <p:spPr>
          <a:ln/>
        </p:spPr>
      </p:sp>
      <p:sp>
        <p:nvSpPr>
          <p:cNvPr id="147459" name="Rectangle 1027">
            <a:extLst>
              <a:ext uri="{FF2B5EF4-FFF2-40B4-BE49-F238E27FC236}">
                <a16:creationId xmlns:a16="http://schemas.microsoft.com/office/drawing/2014/main" id="{1A796291-718A-9096-673A-8B49CBDD06C9}"/>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FF2ABA7D-7F8F-01DB-C51F-EEBD93F87752}"/>
              </a:ext>
            </a:extLst>
          </p:cNvPr>
          <p:cNvSpPr>
            <a:spLocks noGrp="1" noChangeArrowheads="1"/>
          </p:cNvSpPr>
          <p:nvPr>
            <p:ph type="sldNum" sz="quarter" idx="5"/>
          </p:nvPr>
        </p:nvSpPr>
        <p:spPr>
          <a:ln/>
        </p:spPr>
        <p:txBody>
          <a:bodyPr/>
          <a:lstStyle/>
          <a:p>
            <a:fld id="{E4BF6204-0F1E-7B45-A76B-7D86C3D8EC5B}" type="slidenum">
              <a:rPr lang="en-US" altLang="en-US"/>
              <a:pPr/>
              <a:t>18</a:t>
            </a:fld>
            <a:endParaRPr lang="en-US" altLang="en-US"/>
          </a:p>
        </p:txBody>
      </p:sp>
      <p:sp>
        <p:nvSpPr>
          <p:cNvPr id="148482" name="Rectangle 1026">
            <a:extLst>
              <a:ext uri="{FF2B5EF4-FFF2-40B4-BE49-F238E27FC236}">
                <a16:creationId xmlns:a16="http://schemas.microsoft.com/office/drawing/2014/main" id="{ED2D10CF-2757-405D-D594-A33A75037354}"/>
              </a:ext>
            </a:extLst>
          </p:cNvPr>
          <p:cNvSpPr>
            <a:spLocks noChangeArrowheads="1" noTextEdit="1"/>
          </p:cNvSpPr>
          <p:nvPr>
            <p:ph type="sldImg"/>
          </p:nvPr>
        </p:nvSpPr>
        <p:spPr>
          <a:ln/>
        </p:spPr>
      </p:sp>
      <p:sp>
        <p:nvSpPr>
          <p:cNvPr id="148483" name="Rectangle 1027">
            <a:extLst>
              <a:ext uri="{FF2B5EF4-FFF2-40B4-BE49-F238E27FC236}">
                <a16:creationId xmlns:a16="http://schemas.microsoft.com/office/drawing/2014/main" id="{0C3FD5DB-5454-4E04-35F5-1DE027FFA884}"/>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1FA01C3C-CC9F-C9B0-BC38-E5BE49BDF227}"/>
              </a:ext>
            </a:extLst>
          </p:cNvPr>
          <p:cNvSpPr>
            <a:spLocks noGrp="1" noChangeArrowheads="1"/>
          </p:cNvSpPr>
          <p:nvPr>
            <p:ph type="sldNum" sz="quarter" idx="5"/>
          </p:nvPr>
        </p:nvSpPr>
        <p:spPr>
          <a:ln/>
        </p:spPr>
        <p:txBody>
          <a:bodyPr/>
          <a:lstStyle/>
          <a:p>
            <a:fld id="{57D53ADC-E38D-9649-9744-9323DD27C8A6}" type="slidenum">
              <a:rPr lang="en-US" altLang="en-US"/>
              <a:pPr/>
              <a:t>19</a:t>
            </a:fld>
            <a:endParaRPr lang="en-US" altLang="en-US"/>
          </a:p>
        </p:txBody>
      </p:sp>
      <p:sp>
        <p:nvSpPr>
          <p:cNvPr id="149506" name="Rectangle 1026">
            <a:extLst>
              <a:ext uri="{FF2B5EF4-FFF2-40B4-BE49-F238E27FC236}">
                <a16:creationId xmlns:a16="http://schemas.microsoft.com/office/drawing/2014/main" id="{FCFE7BB8-ECDD-4A74-023C-B35EE7814D48}"/>
              </a:ext>
            </a:extLst>
          </p:cNvPr>
          <p:cNvSpPr>
            <a:spLocks noChangeArrowheads="1" noTextEdit="1"/>
          </p:cNvSpPr>
          <p:nvPr>
            <p:ph type="sldImg"/>
          </p:nvPr>
        </p:nvSpPr>
        <p:spPr>
          <a:ln/>
        </p:spPr>
      </p:sp>
      <p:sp>
        <p:nvSpPr>
          <p:cNvPr id="149507" name="Rectangle 1027">
            <a:extLst>
              <a:ext uri="{FF2B5EF4-FFF2-40B4-BE49-F238E27FC236}">
                <a16:creationId xmlns:a16="http://schemas.microsoft.com/office/drawing/2014/main" id="{E1C8B080-8E37-0A8A-515A-92DA3D01F906}"/>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BDDCD132-1501-8FEA-D5BB-46427A83E92A}"/>
              </a:ext>
            </a:extLst>
          </p:cNvPr>
          <p:cNvSpPr>
            <a:spLocks noGrp="1" noChangeArrowheads="1"/>
          </p:cNvSpPr>
          <p:nvPr>
            <p:ph type="sldNum" sz="quarter" idx="5"/>
          </p:nvPr>
        </p:nvSpPr>
        <p:spPr>
          <a:ln/>
        </p:spPr>
        <p:txBody>
          <a:bodyPr/>
          <a:lstStyle/>
          <a:p>
            <a:fld id="{774020B5-2258-154B-98F5-830833ACD9D1}" type="slidenum">
              <a:rPr lang="en-US" altLang="en-US"/>
              <a:pPr/>
              <a:t>2</a:t>
            </a:fld>
            <a:endParaRPr lang="en-US" altLang="en-US"/>
          </a:p>
        </p:txBody>
      </p:sp>
      <p:sp>
        <p:nvSpPr>
          <p:cNvPr id="267266" name="Rectangle 1026">
            <a:extLst>
              <a:ext uri="{FF2B5EF4-FFF2-40B4-BE49-F238E27FC236}">
                <a16:creationId xmlns:a16="http://schemas.microsoft.com/office/drawing/2014/main" id="{28ABCD32-234A-6932-7F57-31FFF2715613}"/>
              </a:ext>
            </a:extLst>
          </p:cNvPr>
          <p:cNvSpPr>
            <a:spLocks noChangeArrowheads="1" noTextEdit="1"/>
          </p:cNvSpPr>
          <p:nvPr>
            <p:ph type="sldImg"/>
          </p:nvPr>
        </p:nvSpPr>
        <p:spPr>
          <a:ln/>
        </p:spPr>
      </p:sp>
      <p:sp>
        <p:nvSpPr>
          <p:cNvPr id="267267" name="Rectangle 1027">
            <a:extLst>
              <a:ext uri="{FF2B5EF4-FFF2-40B4-BE49-F238E27FC236}">
                <a16:creationId xmlns:a16="http://schemas.microsoft.com/office/drawing/2014/main" id="{99CC07AC-6825-F06D-DEE3-611B04D9A1F4}"/>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512BC062-1CDE-1D83-6C26-4B323EE2C80B}"/>
              </a:ext>
            </a:extLst>
          </p:cNvPr>
          <p:cNvSpPr>
            <a:spLocks noGrp="1" noChangeArrowheads="1"/>
          </p:cNvSpPr>
          <p:nvPr>
            <p:ph type="sldNum" sz="quarter" idx="5"/>
          </p:nvPr>
        </p:nvSpPr>
        <p:spPr>
          <a:ln/>
        </p:spPr>
        <p:txBody>
          <a:bodyPr/>
          <a:lstStyle/>
          <a:p>
            <a:fld id="{2C5A8053-EB26-4D49-8E3B-99072E849710}" type="slidenum">
              <a:rPr lang="en-US" altLang="en-US"/>
              <a:pPr/>
              <a:t>20</a:t>
            </a:fld>
            <a:endParaRPr lang="en-US" altLang="en-US"/>
          </a:p>
        </p:txBody>
      </p:sp>
      <p:sp>
        <p:nvSpPr>
          <p:cNvPr id="150530" name="Rectangle 1026">
            <a:extLst>
              <a:ext uri="{FF2B5EF4-FFF2-40B4-BE49-F238E27FC236}">
                <a16:creationId xmlns:a16="http://schemas.microsoft.com/office/drawing/2014/main" id="{BCE123C2-0781-6746-DB5A-5722ABF5253E}"/>
              </a:ext>
            </a:extLst>
          </p:cNvPr>
          <p:cNvSpPr>
            <a:spLocks noChangeArrowheads="1" noTextEdit="1"/>
          </p:cNvSpPr>
          <p:nvPr>
            <p:ph type="sldImg"/>
          </p:nvPr>
        </p:nvSpPr>
        <p:spPr>
          <a:ln/>
        </p:spPr>
      </p:sp>
      <p:sp>
        <p:nvSpPr>
          <p:cNvPr id="150531" name="Rectangle 1027">
            <a:extLst>
              <a:ext uri="{FF2B5EF4-FFF2-40B4-BE49-F238E27FC236}">
                <a16:creationId xmlns:a16="http://schemas.microsoft.com/office/drawing/2014/main" id="{96DEEA22-8406-AC4D-1240-385275C28D6F}"/>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6FC69329-1940-4C88-C6B7-0144DEE75BDA}"/>
              </a:ext>
            </a:extLst>
          </p:cNvPr>
          <p:cNvSpPr>
            <a:spLocks noGrp="1" noChangeArrowheads="1"/>
          </p:cNvSpPr>
          <p:nvPr>
            <p:ph type="sldNum" sz="quarter" idx="5"/>
          </p:nvPr>
        </p:nvSpPr>
        <p:spPr>
          <a:ln/>
        </p:spPr>
        <p:txBody>
          <a:bodyPr/>
          <a:lstStyle/>
          <a:p>
            <a:fld id="{24F915A2-7AFE-C647-9A1B-121CEDF2B6DF}" type="slidenum">
              <a:rPr lang="en-US" altLang="en-US"/>
              <a:pPr/>
              <a:t>21</a:t>
            </a:fld>
            <a:endParaRPr lang="en-US" altLang="en-US"/>
          </a:p>
        </p:txBody>
      </p:sp>
      <p:sp>
        <p:nvSpPr>
          <p:cNvPr id="151554" name="Rectangle 1026">
            <a:extLst>
              <a:ext uri="{FF2B5EF4-FFF2-40B4-BE49-F238E27FC236}">
                <a16:creationId xmlns:a16="http://schemas.microsoft.com/office/drawing/2014/main" id="{D842BFE7-D543-3245-439A-DCC8DE6F8D98}"/>
              </a:ext>
            </a:extLst>
          </p:cNvPr>
          <p:cNvSpPr>
            <a:spLocks noChangeArrowheads="1" noTextEdit="1"/>
          </p:cNvSpPr>
          <p:nvPr>
            <p:ph type="sldImg"/>
          </p:nvPr>
        </p:nvSpPr>
        <p:spPr>
          <a:ln/>
        </p:spPr>
      </p:sp>
      <p:sp>
        <p:nvSpPr>
          <p:cNvPr id="151555" name="Rectangle 1027">
            <a:extLst>
              <a:ext uri="{FF2B5EF4-FFF2-40B4-BE49-F238E27FC236}">
                <a16:creationId xmlns:a16="http://schemas.microsoft.com/office/drawing/2014/main" id="{8EDF6ACB-2316-AE27-96DC-9D38D1C684D9}"/>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3357521E-A9C7-CB3C-5BA3-117684E51DF8}"/>
              </a:ext>
            </a:extLst>
          </p:cNvPr>
          <p:cNvSpPr>
            <a:spLocks noGrp="1" noChangeArrowheads="1"/>
          </p:cNvSpPr>
          <p:nvPr>
            <p:ph type="sldNum" sz="quarter" idx="5"/>
          </p:nvPr>
        </p:nvSpPr>
        <p:spPr>
          <a:ln/>
        </p:spPr>
        <p:txBody>
          <a:bodyPr/>
          <a:lstStyle/>
          <a:p>
            <a:fld id="{BF58D7C1-A518-AB4A-B414-35DBC707E45F}" type="slidenum">
              <a:rPr lang="en-US" altLang="en-US"/>
              <a:pPr/>
              <a:t>22</a:t>
            </a:fld>
            <a:endParaRPr lang="en-US" altLang="en-US"/>
          </a:p>
        </p:txBody>
      </p:sp>
      <p:sp>
        <p:nvSpPr>
          <p:cNvPr id="152578" name="Rectangle 1026">
            <a:extLst>
              <a:ext uri="{FF2B5EF4-FFF2-40B4-BE49-F238E27FC236}">
                <a16:creationId xmlns:a16="http://schemas.microsoft.com/office/drawing/2014/main" id="{4A7EAF41-F1FA-3EE4-D902-E8C453239619}"/>
              </a:ext>
            </a:extLst>
          </p:cNvPr>
          <p:cNvSpPr>
            <a:spLocks noChangeArrowheads="1" noTextEdit="1"/>
          </p:cNvSpPr>
          <p:nvPr>
            <p:ph type="sldImg"/>
          </p:nvPr>
        </p:nvSpPr>
        <p:spPr>
          <a:ln/>
        </p:spPr>
      </p:sp>
      <p:sp>
        <p:nvSpPr>
          <p:cNvPr id="152579" name="Rectangle 1027">
            <a:extLst>
              <a:ext uri="{FF2B5EF4-FFF2-40B4-BE49-F238E27FC236}">
                <a16:creationId xmlns:a16="http://schemas.microsoft.com/office/drawing/2014/main" id="{CFF2364F-4B49-CFF8-E009-372F00AE9735}"/>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A2AA4201-989E-AE24-8280-64B44EDDC942}"/>
              </a:ext>
            </a:extLst>
          </p:cNvPr>
          <p:cNvSpPr>
            <a:spLocks noGrp="1" noChangeArrowheads="1"/>
          </p:cNvSpPr>
          <p:nvPr>
            <p:ph type="sldNum" sz="quarter" idx="5"/>
          </p:nvPr>
        </p:nvSpPr>
        <p:spPr>
          <a:ln/>
        </p:spPr>
        <p:txBody>
          <a:bodyPr/>
          <a:lstStyle/>
          <a:p>
            <a:fld id="{7D1A862E-8144-4442-AE74-84EF20CFF905}" type="slidenum">
              <a:rPr lang="en-US" altLang="en-US"/>
              <a:pPr/>
              <a:t>23</a:t>
            </a:fld>
            <a:endParaRPr lang="en-US" altLang="en-US"/>
          </a:p>
        </p:txBody>
      </p:sp>
      <p:sp>
        <p:nvSpPr>
          <p:cNvPr id="153602" name="Rectangle 1026">
            <a:extLst>
              <a:ext uri="{FF2B5EF4-FFF2-40B4-BE49-F238E27FC236}">
                <a16:creationId xmlns:a16="http://schemas.microsoft.com/office/drawing/2014/main" id="{399603A6-D116-F455-7B58-662D100E5B93}"/>
              </a:ext>
            </a:extLst>
          </p:cNvPr>
          <p:cNvSpPr>
            <a:spLocks noChangeArrowheads="1" noTextEdit="1"/>
          </p:cNvSpPr>
          <p:nvPr>
            <p:ph type="sldImg"/>
          </p:nvPr>
        </p:nvSpPr>
        <p:spPr>
          <a:ln/>
        </p:spPr>
      </p:sp>
      <p:sp>
        <p:nvSpPr>
          <p:cNvPr id="153603" name="Rectangle 1027">
            <a:extLst>
              <a:ext uri="{FF2B5EF4-FFF2-40B4-BE49-F238E27FC236}">
                <a16:creationId xmlns:a16="http://schemas.microsoft.com/office/drawing/2014/main" id="{C49FE02A-C72D-BFD9-BCFA-4A5DADA99067}"/>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A13129D9-DDED-A944-CFF2-BBCDF6E03DB0}"/>
              </a:ext>
            </a:extLst>
          </p:cNvPr>
          <p:cNvSpPr>
            <a:spLocks noGrp="1" noChangeArrowheads="1"/>
          </p:cNvSpPr>
          <p:nvPr>
            <p:ph type="sldNum" sz="quarter" idx="5"/>
          </p:nvPr>
        </p:nvSpPr>
        <p:spPr>
          <a:ln/>
        </p:spPr>
        <p:txBody>
          <a:bodyPr/>
          <a:lstStyle/>
          <a:p>
            <a:fld id="{78B133E5-6551-9A46-9E3C-7645B74A71BA}" type="slidenum">
              <a:rPr lang="en-US" altLang="en-US"/>
              <a:pPr/>
              <a:t>24</a:t>
            </a:fld>
            <a:endParaRPr lang="en-US" altLang="en-US"/>
          </a:p>
        </p:txBody>
      </p:sp>
      <p:sp>
        <p:nvSpPr>
          <p:cNvPr id="154626" name="Rectangle 1026">
            <a:extLst>
              <a:ext uri="{FF2B5EF4-FFF2-40B4-BE49-F238E27FC236}">
                <a16:creationId xmlns:a16="http://schemas.microsoft.com/office/drawing/2014/main" id="{796D418C-0527-5BE8-2FEC-5409D9B22EFF}"/>
              </a:ext>
            </a:extLst>
          </p:cNvPr>
          <p:cNvSpPr>
            <a:spLocks noChangeArrowheads="1" noTextEdit="1"/>
          </p:cNvSpPr>
          <p:nvPr>
            <p:ph type="sldImg"/>
          </p:nvPr>
        </p:nvSpPr>
        <p:spPr>
          <a:ln/>
        </p:spPr>
      </p:sp>
      <p:sp>
        <p:nvSpPr>
          <p:cNvPr id="154627" name="Rectangle 1027">
            <a:extLst>
              <a:ext uri="{FF2B5EF4-FFF2-40B4-BE49-F238E27FC236}">
                <a16:creationId xmlns:a16="http://schemas.microsoft.com/office/drawing/2014/main" id="{06B63F09-035A-214E-F25C-4D5831C57B74}"/>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73D81C43-DFCF-1767-8A28-1F2DF209B405}"/>
              </a:ext>
            </a:extLst>
          </p:cNvPr>
          <p:cNvSpPr>
            <a:spLocks noGrp="1" noChangeArrowheads="1"/>
          </p:cNvSpPr>
          <p:nvPr>
            <p:ph type="sldNum" sz="quarter" idx="5"/>
          </p:nvPr>
        </p:nvSpPr>
        <p:spPr>
          <a:ln/>
        </p:spPr>
        <p:txBody>
          <a:bodyPr/>
          <a:lstStyle/>
          <a:p>
            <a:fld id="{A6F6ABA7-C09B-F04A-B90E-4C8DD1D41C4A}" type="slidenum">
              <a:rPr lang="en-US" altLang="en-US"/>
              <a:pPr/>
              <a:t>25</a:t>
            </a:fld>
            <a:endParaRPr lang="en-US" altLang="en-US"/>
          </a:p>
        </p:txBody>
      </p:sp>
      <p:sp>
        <p:nvSpPr>
          <p:cNvPr id="155650" name="Rectangle 1026">
            <a:extLst>
              <a:ext uri="{FF2B5EF4-FFF2-40B4-BE49-F238E27FC236}">
                <a16:creationId xmlns:a16="http://schemas.microsoft.com/office/drawing/2014/main" id="{B4EC7DB7-5E76-D744-F4AF-FCD779941DF0}"/>
              </a:ext>
            </a:extLst>
          </p:cNvPr>
          <p:cNvSpPr>
            <a:spLocks noChangeArrowheads="1" noTextEdit="1"/>
          </p:cNvSpPr>
          <p:nvPr>
            <p:ph type="sldImg"/>
          </p:nvPr>
        </p:nvSpPr>
        <p:spPr>
          <a:ln/>
        </p:spPr>
      </p:sp>
      <p:sp>
        <p:nvSpPr>
          <p:cNvPr id="155651" name="Rectangle 1027">
            <a:extLst>
              <a:ext uri="{FF2B5EF4-FFF2-40B4-BE49-F238E27FC236}">
                <a16:creationId xmlns:a16="http://schemas.microsoft.com/office/drawing/2014/main" id="{F1222DE8-BB79-CCCF-48C6-7858ADE788AC}"/>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026D45BC-C3A4-5D46-D8D1-649475F60CD4}"/>
              </a:ext>
            </a:extLst>
          </p:cNvPr>
          <p:cNvSpPr>
            <a:spLocks noGrp="1" noChangeArrowheads="1"/>
          </p:cNvSpPr>
          <p:nvPr>
            <p:ph type="sldNum" sz="quarter" idx="5"/>
          </p:nvPr>
        </p:nvSpPr>
        <p:spPr>
          <a:ln/>
        </p:spPr>
        <p:txBody>
          <a:bodyPr/>
          <a:lstStyle/>
          <a:p>
            <a:fld id="{859823C6-E668-6844-BD3E-011A592F2C13}" type="slidenum">
              <a:rPr lang="en-US" altLang="en-US"/>
              <a:pPr/>
              <a:t>26</a:t>
            </a:fld>
            <a:endParaRPr lang="en-US" altLang="en-US"/>
          </a:p>
        </p:txBody>
      </p:sp>
      <p:sp>
        <p:nvSpPr>
          <p:cNvPr id="156674" name="Rectangle 1026">
            <a:extLst>
              <a:ext uri="{FF2B5EF4-FFF2-40B4-BE49-F238E27FC236}">
                <a16:creationId xmlns:a16="http://schemas.microsoft.com/office/drawing/2014/main" id="{38202E18-7885-1941-8F3F-EB1A74863423}"/>
              </a:ext>
            </a:extLst>
          </p:cNvPr>
          <p:cNvSpPr>
            <a:spLocks noChangeArrowheads="1" noTextEdit="1"/>
          </p:cNvSpPr>
          <p:nvPr>
            <p:ph type="sldImg"/>
          </p:nvPr>
        </p:nvSpPr>
        <p:spPr>
          <a:ln/>
        </p:spPr>
      </p:sp>
      <p:sp>
        <p:nvSpPr>
          <p:cNvPr id="156675" name="Rectangle 1027">
            <a:extLst>
              <a:ext uri="{FF2B5EF4-FFF2-40B4-BE49-F238E27FC236}">
                <a16:creationId xmlns:a16="http://schemas.microsoft.com/office/drawing/2014/main" id="{2C5A1EF1-AF83-D3A0-7CF0-B03E2124F9B4}"/>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694336E3-A274-6936-BC75-C7405ADF37D9}"/>
              </a:ext>
            </a:extLst>
          </p:cNvPr>
          <p:cNvSpPr>
            <a:spLocks noGrp="1" noChangeArrowheads="1"/>
          </p:cNvSpPr>
          <p:nvPr>
            <p:ph type="sldNum" sz="quarter" idx="5"/>
          </p:nvPr>
        </p:nvSpPr>
        <p:spPr>
          <a:ln/>
        </p:spPr>
        <p:txBody>
          <a:bodyPr/>
          <a:lstStyle/>
          <a:p>
            <a:fld id="{834BBE02-EB14-6E40-B9D7-E884E19D6B0F}" type="slidenum">
              <a:rPr lang="en-US" altLang="en-US"/>
              <a:pPr/>
              <a:t>27</a:t>
            </a:fld>
            <a:endParaRPr lang="en-US" altLang="en-US"/>
          </a:p>
        </p:txBody>
      </p:sp>
      <p:sp>
        <p:nvSpPr>
          <p:cNvPr id="157698" name="Rectangle 1026">
            <a:extLst>
              <a:ext uri="{FF2B5EF4-FFF2-40B4-BE49-F238E27FC236}">
                <a16:creationId xmlns:a16="http://schemas.microsoft.com/office/drawing/2014/main" id="{3E197A77-1376-2D0A-AB33-EC40BA3F3540}"/>
              </a:ext>
            </a:extLst>
          </p:cNvPr>
          <p:cNvSpPr>
            <a:spLocks noChangeArrowheads="1" noTextEdit="1"/>
          </p:cNvSpPr>
          <p:nvPr>
            <p:ph type="sldImg"/>
          </p:nvPr>
        </p:nvSpPr>
        <p:spPr>
          <a:ln/>
        </p:spPr>
      </p:sp>
      <p:sp>
        <p:nvSpPr>
          <p:cNvPr id="157699" name="Rectangle 1027">
            <a:extLst>
              <a:ext uri="{FF2B5EF4-FFF2-40B4-BE49-F238E27FC236}">
                <a16:creationId xmlns:a16="http://schemas.microsoft.com/office/drawing/2014/main" id="{8748D2FB-BFD4-5466-2549-8EB143753581}"/>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C7F6722F-2ADE-0537-E3E1-706D76F86896}"/>
              </a:ext>
            </a:extLst>
          </p:cNvPr>
          <p:cNvSpPr>
            <a:spLocks noGrp="1" noChangeArrowheads="1"/>
          </p:cNvSpPr>
          <p:nvPr>
            <p:ph type="sldNum" sz="quarter" idx="5"/>
          </p:nvPr>
        </p:nvSpPr>
        <p:spPr>
          <a:ln/>
        </p:spPr>
        <p:txBody>
          <a:bodyPr/>
          <a:lstStyle/>
          <a:p>
            <a:fld id="{DA2011BA-B175-1944-B6C6-59F684DA5348}" type="slidenum">
              <a:rPr lang="en-US" altLang="en-US"/>
              <a:pPr/>
              <a:t>28</a:t>
            </a:fld>
            <a:endParaRPr lang="en-US" altLang="en-US"/>
          </a:p>
        </p:txBody>
      </p:sp>
      <p:sp>
        <p:nvSpPr>
          <p:cNvPr id="305154" name="Rectangle 1026">
            <a:extLst>
              <a:ext uri="{FF2B5EF4-FFF2-40B4-BE49-F238E27FC236}">
                <a16:creationId xmlns:a16="http://schemas.microsoft.com/office/drawing/2014/main" id="{3F1DDA77-C51D-0414-3A43-2D55F9890D01}"/>
              </a:ext>
            </a:extLst>
          </p:cNvPr>
          <p:cNvSpPr>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05155" name="Rectangle 1027">
            <a:extLst>
              <a:ext uri="{FF2B5EF4-FFF2-40B4-BE49-F238E27FC236}">
                <a16:creationId xmlns:a16="http://schemas.microsoft.com/office/drawing/2014/main" id="{C966C66C-F204-CF66-8C8F-32B867A16A12}"/>
              </a:ext>
            </a:extLst>
          </p:cNvPr>
          <p:cNvSpPr>
            <a:spLocks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2200B2E0-8063-83A6-C423-96FB37C96179}"/>
              </a:ext>
            </a:extLst>
          </p:cNvPr>
          <p:cNvSpPr>
            <a:spLocks noGrp="1" noChangeArrowheads="1"/>
          </p:cNvSpPr>
          <p:nvPr>
            <p:ph type="sldNum" sz="quarter" idx="5"/>
          </p:nvPr>
        </p:nvSpPr>
        <p:spPr>
          <a:ln/>
        </p:spPr>
        <p:txBody>
          <a:bodyPr/>
          <a:lstStyle/>
          <a:p>
            <a:fld id="{6980850F-2749-EB41-A7C4-0AD7BAAECA6C}" type="slidenum">
              <a:rPr lang="en-US" altLang="en-US"/>
              <a:pPr/>
              <a:t>29</a:t>
            </a:fld>
            <a:endParaRPr lang="en-US" altLang="en-US"/>
          </a:p>
        </p:txBody>
      </p:sp>
      <p:sp>
        <p:nvSpPr>
          <p:cNvPr id="307202" name="Rectangle 1026">
            <a:extLst>
              <a:ext uri="{FF2B5EF4-FFF2-40B4-BE49-F238E27FC236}">
                <a16:creationId xmlns:a16="http://schemas.microsoft.com/office/drawing/2014/main" id="{21685E3B-106A-613C-F58E-D89B5BA51D48}"/>
              </a:ext>
            </a:extLst>
          </p:cNvPr>
          <p:cNvSpPr>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07203" name="Rectangle 1027">
            <a:extLst>
              <a:ext uri="{FF2B5EF4-FFF2-40B4-BE49-F238E27FC236}">
                <a16:creationId xmlns:a16="http://schemas.microsoft.com/office/drawing/2014/main" id="{891B0995-A79D-146F-AD2E-429F591BE8A6}"/>
              </a:ext>
            </a:extLst>
          </p:cNvPr>
          <p:cNvSpPr>
            <a:spLocks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CCDF3986-26DE-A252-D9C4-D3AD62557A37}"/>
              </a:ext>
            </a:extLst>
          </p:cNvPr>
          <p:cNvSpPr>
            <a:spLocks noGrp="1" noChangeArrowheads="1"/>
          </p:cNvSpPr>
          <p:nvPr>
            <p:ph type="sldNum" sz="quarter" idx="5"/>
          </p:nvPr>
        </p:nvSpPr>
        <p:spPr>
          <a:ln/>
        </p:spPr>
        <p:txBody>
          <a:bodyPr/>
          <a:lstStyle/>
          <a:p>
            <a:fld id="{2658F954-BC44-F541-A7BA-D3C6D963CE0E}" type="slidenum">
              <a:rPr lang="en-US" altLang="en-US"/>
              <a:pPr/>
              <a:t>3</a:t>
            </a:fld>
            <a:endParaRPr lang="en-US" altLang="en-US"/>
          </a:p>
        </p:txBody>
      </p:sp>
      <p:sp>
        <p:nvSpPr>
          <p:cNvPr id="134146" name="Rectangle 1026">
            <a:extLst>
              <a:ext uri="{FF2B5EF4-FFF2-40B4-BE49-F238E27FC236}">
                <a16:creationId xmlns:a16="http://schemas.microsoft.com/office/drawing/2014/main" id="{11627577-999D-BE73-4386-D4D67B22D19F}"/>
              </a:ext>
            </a:extLst>
          </p:cNvPr>
          <p:cNvSpPr>
            <a:spLocks noChangeArrowheads="1" noTextEdit="1"/>
          </p:cNvSpPr>
          <p:nvPr>
            <p:ph type="sldImg"/>
          </p:nvPr>
        </p:nvSpPr>
        <p:spPr>
          <a:ln/>
        </p:spPr>
      </p:sp>
      <p:sp>
        <p:nvSpPr>
          <p:cNvPr id="134147" name="Rectangle 1027">
            <a:extLst>
              <a:ext uri="{FF2B5EF4-FFF2-40B4-BE49-F238E27FC236}">
                <a16:creationId xmlns:a16="http://schemas.microsoft.com/office/drawing/2014/main" id="{39FF2BC6-4E40-48DF-13F4-CE2944F392E7}"/>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1CEDB58F-F151-6820-57EB-DCA17E73D863}"/>
              </a:ext>
            </a:extLst>
          </p:cNvPr>
          <p:cNvSpPr>
            <a:spLocks noGrp="1" noChangeArrowheads="1"/>
          </p:cNvSpPr>
          <p:nvPr>
            <p:ph type="sldNum" sz="quarter" idx="5"/>
          </p:nvPr>
        </p:nvSpPr>
        <p:spPr>
          <a:ln/>
        </p:spPr>
        <p:txBody>
          <a:bodyPr/>
          <a:lstStyle/>
          <a:p>
            <a:fld id="{3786CD13-C427-9449-AE25-B1F6185BB2F7}" type="slidenum">
              <a:rPr lang="en-US" altLang="en-US"/>
              <a:pPr/>
              <a:t>30</a:t>
            </a:fld>
            <a:endParaRPr lang="en-US" altLang="en-US"/>
          </a:p>
        </p:txBody>
      </p:sp>
      <p:sp>
        <p:nvSpPr>
          <p:cNvPr id="159746" name="Rectangle 1026">
            <a:extLst>
              <a:ext uri="{FF2B5EF4-FFF2-40B4-BE49-F238E27FC236}">
                <a16:creationId xmlns:a16="http://schemas.microsoft.com/office/drawing/2014/main" id="{C3A53994-019B-4FFC-3AA3-DACC87AE85C4}"/>
              </a:ext>
            </a:extLst>
          </p:cNvPr>
          <p:cNvSpPr>
            <a:spLocks noChangeArrowheads="1" noTextEdit="1"/>
          </p:cNvSpPr>
          <p:nvPr>
            <p:ph type="sldImg"/>
          </p:nvPr>
        </p:nvSpPr>
        <p:spPr>
          <a:ln/>
        </p:spPr>
      </p:sp>
      <p:sp>
        <p:nvSpPr>
          <p:cNvPr id="159747" name="Rectangle 1027">
            <a:extLst>
              <a:ext uri="{FF2B5EF4-FFF2-40B4-BE49-F238E27FC236}">
                <a16:creationId xmlns:a16="http://schemas.microsoft.com/office/drawing/2014/main" id="{F3DD35FC-0FE4-A5D5-4E84-14E8589E982F}"/>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3F3082D3-3F8A-3EEA-B67E-B61C5B275DC9}"/>
              </a:ext>
            </a:extLst>
          </p:cNvPr>
          <p:cNvSpPr>
            <a:spLocks noGrp="1" noChangeArrowheads="1"/>
          </p:cNvSpPr>
          <p:nvPr>
            <p:ph type="sldNum" sz="quarter" idx="5"/>
          </p:nvPr>
        </p:nvSpPr>
        <p:spPr>
          <a:ln/>
        </p:spPr>
        <p:txBody>
          <a:bodyPr/>
          <a:lstStyle/>
          <a:p>
            <a:fld id="{5C490CAA-D9B5-B54A-8CCD-D4676E48FEF3}" type="slidenum">
              <a:rPr lang="en-US" altLang="en-US"/>
              <a:pPr/>
              <a:t>31</a:t>
            </a:fld>
            <a:endParaRPr lang="en-US" altLang="en-US"/>
          </a:p>
        </p:txBody>
      </p:sp>
      <p:sp>
        <p:nvSpPr>
          <p:cNvPr id="160770" name="Rectangle 2">
            <a:extLst>
              <a:ext uri="{FF2B5EF4-FFF2-40B4-BE49-F238E27FC236}">
                <a16:creationId xmlns:a16="http://schemas.microsoft.com/office/drawing/2014/main" id="{CE5E91B7-CF76-C66D-D696-EAD78D9527A2}"/>
              </a:ext>
            </a:extLst>
          </p:cNvPr>
          <p:cNvSpPr>
            <a:spLocks noChangeArrowheads="1" noTextEdit="1"/>
          </p:cNvSpPr>
          <p:nvPr>
            <p:ph type="sldImg"/>
          </p:nvPr>
        </p:nvSpPr>
        <p:spPr>
          <a:ln/>
        </p:spPr>
      </p:sp>
      <p:sp>
        <p:nvSpPr>
          <p:cNvPr id="160771" name="Rectangle 3">
            <a:extLst>
              <a:ext uri="{FF2B5EF4-FFF2-40B4-BE49-F238E27FC236}">
                <a16:creationId xmlns:a16="http://schemas.microsoft.com/office/drawing/2014/main" id="{3A2E09C9-C57A-9F92-8A2B-ED45B94BFB33}"/>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15048EF0-6C56-B723-C3F8-3C7D46DB6DE2}"/>
              </a:ext>
            </a:extLst>
          </p:cNvPr>
          <p:cNvSpPr>
            <a:spLocks noGrp="1" noChangeArrowheads="1"/>
          </p:cNvSpPr>
          <p:nvPr>
            <p:ph type="sldNum" sz="quarter" idx="5"/>
          </p:nvPr>
        </p:nvSpPr>
        <p:spPr>
          <a:ln/>
        </p:spPr>
        <p:txBody>
          <a:bodyPr/>
          <a:lstStyle/>
          <a:p>
            <a:fld id="{6CB710CB-4F2B-924F-BE3A-D5B9B7E404AC}" type="slidenum">
              <a:rPr lang="en-US" altLang="en-US"/>
              <a:pPr/>
              <a:t>32</a:t>
            </a:fld>
            <a:endParaRPr lang="en-US" altLang="en-US"/>
          </a:p>
        </p:txBody>
      </p:sp>
      <p:sp>
        <p:nvSpPr>
          <p:cNvPr id="161794" name="Rectangle 2">
            <a:extLst>
              <a:ext uri="{FF2B5EF4-FFF2-40B4-BE49-F238E27FC236}">
                <a16:creationId xmlns:a16="http://schemas.microsoft.com/office/drawing/2014/main" id="{CC4691FA-9620-1E2F-7ED1-E00CF0F35E7E}"/>
              </a:ext>
            </a:extLst>
          </p:cNvPr>
          <p:cNvSpPr>
            <a:spLocks noChangeArrowheads="1" noTextEdit="1"/>
          </p:cNvSpPr>
          <p:nvPr>
            <p:ph type="sldImg"/>
          </p:nvPr>
        </p:nvSpPr>
        <p:spPr>
          <a:ln/>
        </p:spPr>
      </p:sp>
      <p:sp>
        <p:nvSpPr>
          <p:cNvPr id="161795" name="Rectangle 3">
            <a:extLst>
              <a:ext uri="{FF2B5EF4-FFF2-40B4-BE49-F238E27FC236}">
                <a16:creationId xmlns:a16="http://schemas.microsoft.com/office/drawing/2014/main" id="{D2B8259A-FAEB-039F-F43C-CF794C71769A}"/>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84A14863-05BD-4884-869D-34F41794B487}"/>
              </a:ext>
            </a:extLst>
          </p:cNvPr>
          <p:cNvSpPr>
            <a:spLocks noGrp="1" noChangeArrowheads="1"/>
          </p:cNvSpPr>
          <p:nvPr>
            <p:ph type="sldNum" sz="quarter" idx="5"/>
          </p:nvPr>
        </p:nvSpPr>
        <p:spPr>
          <a:ln/>
        </p:spPr>
        <p:txBody>
          <a:bodyPr/>
          <a:lstStyle/>
          <a:p>
            <a:fld id="{436B24FF-7FE9-644A-9F5A-6F393209B6CB}" type="slidenum">
              <a:rPr lang="en-US" altLang="en-US"/>
              <a:pPr/>
              <a:t>33</a:t>
            </a:fld>
            <a:endParaRPr lang="en-US" altLang="en-US"/>
          </a:p>
        </p:txBody>
      </p:sp>
      <p:sp>
        <p:nvSpPr>
          <p:cNvPr id="162818" name="Rectangle 1026">
            <a:extLst>
              <a:ext uri="{FF2B5EF4-FFF2-40B4-BE49-F238E27FC236}">
                <a16:creationId xmlns:a16="http://schemas.microsoft.com/office/drawing/2014/main" id="{B24F9814-7850-9118-4CDD-F077822D1E06}"/>
              </a:ext>
            </a:extLst>
          </p:cNvPr>
          <p:cNvSpPr>
            <a:spLocks noChangeArrowheads="1" noTextEdit="1"/>
          </p:cNvSpPr>
          <p:nvPr>
            <p:ph type="sldImg"/>
          </p:nvPr>
        </p:nvSpPr>
        <p:spPr>
          <a:ln/>
        </p:spPr>
      </p:sp>
      <p:sp>
        <p:nvSpPr>
          <p:cNvPr id="162819" name="Rectangle 1027">
            <a:extLst>
              <a:ext uri="{FF2B5EF4-FFF2-40B4-BE49-F238E27FC236}">
                <a16:creationId xmlns:a16="http://schemas.microsoft.com/office/drawing/2014/main" id="{488E6A77-D89C-FD5E-3B91-EDDA01669122}"/>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9AEE61E0-4860-5B4F-1C29-2FA1BDFEF4FA}"/>
              </a:ext>
            </a:extLst>
          </p:cNvPr>
          <p:cNvSpPr>
            <a:spLocks noGrp="1" noChangeArrowheads="1"/>
          </p:cNvSpPr>
          <p:nvPr>
            <p:ph type="sldNum" sz="quarter" idx="5"/>
          </p:nvPr>
        </p:nvSpPr>
        <p:spPr>
          <a:ln/>
        </p:spPr>
        <p:txBody>
          <a:bodyPr/>
          <a:lstStyle/>
          <a:p>
            <a:fld id="{E3016AC1-4248-C64D-8E9C-A1BA83187400}" type="slidenum">
              <a:rPr lang="en-US" altLang="en-US"/>
              <a:pPr/>
              <a:t>34</a:t>
            </a:fld>
            <a:endParaRPr lang="en-US" altLang="en-US"/>
          </a:p>
        </p:txBody>
      </p:sp>
      <p:sp>
        <p:nvSpPr>
          <p:cNvPr id="163842" name="Rectangle 1026">
            <a:extLst>
              <a:ext uri="{FF2B5EF4-FFF2-40B4-BE49-F238E27FC236}">
                <a16:creationId xmlns:a16="http://schemas.microsoft.com/office/drawing/2014/main" id="{1BC1E83E-68CE-02EA-2C38-C336C9E95518}"/>
              </a:ext>
            </a:extLst>
          </p:cNvPr>
          <p:cNvSpPr>
            <a:spLocks noChangeArrowheads="1" noTextEdit="1"/>
          </p:cNvSpPr>
          <p:nvPr>
            <p:ph type="sldImg"/>
          </p:nvPr>
        </p:nvSpPr>
        <p:spPr>
          <a:ln/>
        </p:spPr>
      </p:sp>
      <p:sp>
        <p:nvSpPr>
          <p:cNvPr id="163843" name="Rectangle 1027">
            <a:extLst>
              <a:ext uri="{FF2B5EF4-FFF2-40B4-BE49-F238E27FC236}">
                <a16:creationId xmlns:a16="http://schemas.microsoft.com/office/drawing/2014/main" id="{8EEFEAB4-1749-EF24-5095-5AC5323C973E}"/>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A350D51C-3471-BFBB-589E-5B30E4C0FBF7}"/>
              </a:ext>
            </a:extLst>
          </p:cNvPr>
          <p:cNvSpPr>
            <a:spLocks noGrp="1" noChangeArrowheads="1"/>
          </p:cNvSpPr>
          <p:nvPr>
            <p:ph type="sldNum" sz="quarter" idx="5"/>
          </p:nvPr>
        </p:nvSpPr>
        <p:spPr>
          <a:ln/>
        </p:spPr>
        <p:txBody>
          <a:bodyPr/>
          <a:lstStyle/>
          <a:p>
            <a:fld id="{4303B117-223E-404F-97EF-293D05AAC394}" type="slidenum">
              <a:rPr lang="en-US" altLang="en-US"/>
              <a:pPr/>
              <a:t>35</a:t>
            </a:fld>
            <a:endParaRPr lang="en-US" altLang="en-US"/>
          </a:p>
        </p:txBody>
      </p:sp>
      <p:sp>
        <p:nvSpPr>
          <p:cNvPr id="164866" name="Rectangle 1026">
            <a:extLst>
              <a:ext uri="{FF2B5EF4-FFF2-40B4-BE49-F238E27FC236}">
                <a16:creationId xmlns:a16="http://schemas.microsoft.com/office/drawing/2014/main" id="{6E77071C-92C1-F3BB-6BB3-DCBD4F29D6B6}"/>
              </a:ext>
            </a:extLst>
          </p:cNvPr>
          <p:cNvSpPr>
            <a:spLocks noChangeArrowheads="1" noTextEdit="1"/>
          </p:cNvSpPr>
          <p:nvPr>
            <p:ph type="sldImg"/>
          </p:nvPr>
        </p:nvSpPr>
        <p:spPr>
          <a:ln/>
        </p:spPr>
      </p:sp>
      <p:sp>
        <p:nvSpPr>
          <p:cNvPr id="164867" name="Rectangle 1027">
            <a:extLst>
              <a:ext uri="{FF2B5EF4-FFF2-40B4-BE49-F238E27FC236}">
                <a16:creationId xmlns:a16="http://schemas.microsoft.com/office/drawing/2014/main" id="{A6D20036-27BB-890B-FFDF-70F15B9EFC0E}"/>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E79483CE-B97B-7542-FB70-97ED84EC28D8}"/>
              </a:ext>
            </a:extLst>
          </p:cNvPr>
          <p:cNvSpPr>
            <a:spLocks noGrp="1" noChangeArrowheads="1"/>
          </p:cNvSpPr>
          <p:nvPr>
            <p:ph type="sldNum" sz="quarter" idx="5"/>
          </p:nvPr>
        </p:nvSpPr>
        <p:spPr>
          <a:ln/>
        </p:spPr>
        <p:txBody>
          <a:bodyPr/>
          <a:lstStyle/>
          <a:p>
            <a:fld id="{7F73C798-7B01-7541-86C8-0A84165B8DF3}" type="slidenum">
              <a:rPr lang="en-US" altLang="en-US"/>
              <a:pPr/>
              <a:t>36</a:t>
            </a:fld>
            <a:endParaRPr lang="en-US" altLang="en-US"/>
          </a:p>
        </p:txBody>
      </p:sp>
      <p:sp>
        <p:nvSpPr>
          <p:cNvPr id="165890" name="Rectangle 1026">
            <a:extLst>
              <a:ext uri="{FF2B5EF4-FFF2-40B4-BE49-F238E27FC236}">
                <a16:creationId xmlns:a16="http://schemas.microsoft.com/office/drawing/2014/main" id="{34A6331C-2EA5-8281-AACB-98B2E3823EE5}"/>
              </a:ext>
            </a:extLst>
          </p:cNvPr>
          <p:cNvSpPr>
            <a:spLocks noChangeArrowheads="1" noTextEdit="1"/>
          </p:cNvSpPr>
          <p:nvPr>
            <p:ph type="sldImg"/>
          </p:nvPr>
        </p:nvSpPr>
        <p:spPr>
          <a:ln/>
        </p:spPr>
      </p:sp>
      <p:sp>
        <p:nvSpPr>
          <p:cNvPr id="165891" name="Rectangle 1027">
            <a:extLst>
              <a:ext uri="{FF2B5EF4-FFF2-40B4-BE49-F238E27FC236}">
                <a16:creationId xmlns:a16="http://schemas.microsoft.com/office/drawing/2014/main" id="{4D32B112-2A20-D1A3-3710-C607026277BF}"/>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A1836ADA-4FAE-12E3-3ACE-610BC557266E}"/>
              </a:ext>
            </a:extLst>
          </p:cNvPr>
          <p:cNvSpPr>
            <a:spLocks noGrp="1" noChangeArrowheads="1"/>
          </p:cNvSpPr>
          <p:nvPr>
            <p:ph type="sldNum" sz="quarter" idx="5"/>
          </p:nvPr>
        </p:nvSpPr>
        <p:spPr>
          <a:ln/>
        </p:spPr>
        <p:txBody>
          <a:bodyPr/>
          <a:lstStyle/>
          <a:p>
            <a:fld id="{1005DAD9-F404-A44C-BCBC-0FCEDDED50F2}" type="slidenum">
              <a:rPr lang="en-US" altLang="en-US"/>
              <a:pPr/>
              <a:t>37</a:t>
            </a:fld>
            <a:endParaRPr lang="en-US" altLang="en-US"/>
          </a:p>
        </p:txBody>
      </p:sp>
      <p:sp>
        <p:nvSpPr>
          <p:cNvPr id="166914" name="Rectangle 2">
            <a:extLst>
              <a:ext uri="{FF2B5EF4-FFF2-40B4-BE49-F238E27FC236}">
                <a16:creationId xmlns:a16="http://schemas.microsoft.com/office/drawing/2014/main" id="{05CBFA78-9D0D-FF7A-AB6B-4FBFD60B97BB}"/>
              </a:ext>
            </a:extLst>
          </p:cNvPr>
          <p:cNvSpPr>
            <a:spLocks noChangeArrowheads="1" noTextEdit="1"/>
          </p:cNvSpPr>
          <p:nvPr>
            <p:ph type="sldImg"/>
          </p:nvPr>
        </p:nvSpPr>
        <p:spPr>
          <a:ln/>
        </p:spPr>
      </p:sp>
      <p:sp>
        <p:nvSpPr>
          <p:cNvPr id="166915" name="Rectangle 3">
            <a:extLst>
              <a:ext uri="{FF2B5EF4-FFF2-40B4-BE49-F238E27FC236}">
                <a16:creationId xmlns:a16="http://schemas.microsoft.com/office/drawing/2014/main" id="{2F5CF26F-B440-0465-582C-DCB44A0A7E38}"/>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0D6D097A-3738-2906-31AD-464DA4EA49D7}"/>
              </a:ext>
            </a:extLst>
          </p:cNvPr>
          <p:cNvSpPr>
            <a:spLocks noGrp="1" noChangeArrowheads="1"/>
          </p:cNvSpPr>
          <p:nvPr>
            <p:ph type="sldNum" sz="quarter" idx="5"/>
          </p:nvPr>
        </p:nvSpPr>
        <p:spPr>
          <a:ln/>
        </p:spPr>
        <p:txBody>
          <a:bodyPr/>
          <a:lstStyle/>
          <a:p>
            <a:fld id="{32FDA20D-7610-B94F-A6C9-B82094F869B9}" type="slidenum">
              <a:rPr lang="en-US" altLang="en-US"/>
              <a:pPr/>
              <a:t>38</a:t>
            </a:fld>
            <a:endParaRPr lang="en-US" altLang="en-US"/>
          </a:p>
        </p:txBody>
      </p:sp>
      <p:sp>
        <p:nvSpPr>
          <p:cNvPr id="167938" name="Rectangle 2">
            <a:extLst>
              <a:ext uri="{FF2B5EF4-FFF2-40B4-BE49-F238E27FC236}">
                <a16:creationId xmlns:a16="http://schemas.microsoft.com/office/drawing/2014/main" id="{B7BFCF7F-D95F-E2CE-E85F-83FB9601BD35}"/>
              </a:ext>
            </a:extLst>
          </p:cNvPr>
          <p:cNvSpPr>
            <a:spLocks noChangeArrowheads="1" noTextEdit="1"/>
          </p:cNvSpPr>
          <p:nvPr>
            <p:ph type="sldImg"/>
          </p:nvPr>
        </p:nvSpPr>
        <p:spPr>
          <a:ln/>
        </p:spPr>
      </p:sp>
      <p:sp>
        <p:nvSpPr>
          <p:cNvPr id="167939" name="Rectangle 3">
            <a:extLst>
              <a:ext uri="{FF2B5EF4-FFF2-40B4-BE49-F238E27FC236}">
                <a16:creationId xmlns:a16="http://schemas.microsoft.com/office/drawing/2014/main" id="{EB093064-442E-D547-331B-8F46160E0E63}"/>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4CCCBB9B-BAAD-7527-7623-AB733A259802}"/>
              </a:ext>
            </a:extLst>
          </p:cNvPr>
          <p:cNvSpPr>
            <a:spLocks noGrp="1" noChangeArrowheads="1"/>
          </p:cNvSpPr>
          <p:nvPr>
            <p:ph type="sldNum" sz="quarter" idx="5"/>
          </p:nvPr>
        </p:nvSpPr>
        <p:spPr>
          <a:ln/>
        </p:spPr>
        <p:txBody>
          <a:bodyPr/>
          <a:lstStyle/>
          <a:p>
            <a:fld id="{6FCA26F3-D484-CD4D-A645-E6279CFA451D}" type="slidenum">
              <a:rPr lang="en-US" altLang="en-US"/>
              <a:pPr/>
              <a:t>39</a:t>
            </a:fld>
            <a:endParaRPr lang="en-US" altLang="en-US"/>
          </a:p>
        </p:txBody>
      </p:sp>
      <p:sp>
        <p:nvSpPr>
          <p:cNvPr id="168962" name="Rectangle 2">
            <a:extLst>
              <a:ext uri="{FF2B5EF4-FFF2-40B4-BE49-F238E27FC236}">
                <a16:creationId xmlns:a16="http://schemas.microsoft.com/office/drawing/2014/main" id="{E2FFA82B-F17D-75A3-4461-4C04F8A6D90B}"/>
              </a:ext>
            </a:extLst>
          </p:cNvPr>
          <p:cNvSpPr>
            <a:spLocks noChangeArrowheads="1" noTextEdit="1"/>
          </p:cNvSpPr>
          <p:nvPr>
            <p:ph type="sldImg"/>
          </p:nvPr>
        </p:nvSpPr>
        <p:spPr>
          <a:ln/>
        </p:spPr>
      </p:sp>
      <p:sp>
        <p:nvSpPr>
          <p:cNvPr id="168963" name="Rectangle 3">
            <a:extLst>
              <a:ext uri="{FF2B5EF4-FFF2-40B4-BE49-F238E27FC236}">
                <a16:creationId xmlns:a16="http://schemas.microsoft.com/office/drawing/2014/main" id="{D46AC758-A6AE-2053-7704-2DE59B13864D}"/>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5D9C40FC-565E-EE58-A37D-3A50604333E7}"/>
              </a:ext>
            </a:extLst>
          </p:cNvPr>
          <p:cNvSpPr>
            <a:spLocks noGrp="1" noChangeArrowheads="1"/>
          </p:cNvSpPr>
          <p:nvPr>
            <p:ph type="sldNum" sz="quarter" idx="5"/>
          </p:nvPr>
        </p:nvSpPr>
        <p:spPr>
          <a:ln/>
        </p:spPr>
        <p:txBody>
          <a:bodyPr/>
          <a:lstStyle/>
          <a:p>
            <a:fld id="{493B8BCE-41A7-EF44-AD82-42127E3CAC30}" type="slidenum">
              <a:rPr lang="en-US" altLang="en-US"/>
              <a:pPr/>
              <a:t>4</a:t>
            </a:fld>
            <a:endParaRPr lang="en-US" altLang="en-US"/>
          </a:p>
        </p:txBody>
      </p:sp>
      <p:sp>
        <p:nvSpPr>
          <p:cNvPr id="309250" name="Rectangle 1026">
            <a:extLst>
              <a:ext uri="{FF2B5EF4-FFF2-40B4-BE49-F238E27FC236}">
                <a16:creationId xmlns:a16="http://schemas.microsoft.com/office/drawing/2014/main" id="{70AE4AD4-D114-21FC-7BF0-9CF49FD96083}"/>
              </a:ext>
            </a:extLst>
          </p:cNvPr>
          <p:cNvSpPr>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09251" name="Rectangle 1027">
            <a:extLst>
              <a:ext uri="{FF2B5EF4-FFF2-40B4-BE49-F238E27FC236}">
                <a16:creationId xmlns:a16="http://schemas.microsoft.com/office/drawing/2014/main" id="{6DBEF425-304C-4D09-B10D-96251D77C905}"/>
              </a:ext>
            </a:extLst>
          </p:cNvPr>
          <p:cNvSpPr>
            <a:spLocks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B6E3D74E-35FE-565D-BBBA-5B61575CFDF3}"/>
              </a:ext>
            </a:extLst>
          </p:cNvPr>
          <p:cNvSpPr>
            <a:spLocks noGrp="1" noChangeArrowheads="1"/>
          </p:cNvSpPr>
          <p:nvPr>
            <p:ph type="sldNum" sz="quarter" idx="5"/>
          </p:nvPr>
        </p:nvSpPr>
        <p:spPr>
          <a:ln/>
        </p:spPr>
        <p:txBody>
          <a:bodyPr/>
          <a:lstStyle/>
          <a:p>
            <a:fld id="{B1E1A93A-D6AE-774D-8746-E4AB46A12C76}" type="slidenum">
              <a:rPr lang="en-US" altLang="en-US"/>
              <a:pPr/>
              <a:t>40</a:t>
            </a:fld>
            <a:endParaRPr lang="en-US" altLang="en-US"/>
          </a:p>
        </p:txBody>
      </p:sp>
      <p:sp>
        <p:nvSpPr>
          <p:cNvPr id="169986" name="Rectangle 2">
            <a:extLst>
              <a:ext uri="{FF2B5EF4-FFF2-40B4-BE49-F238E27FC236}">
                <a16:creationId xmlns:a16="http://schemas.microsoft.com/office/drawing/2014/main" id="{619DA0B1-C7F2-358B-1105-1E486DC92BC5}"/>
              </a:ext>
            </a:extLst>
          </p:cNvPr>
          <p:cNvSpPr>
            <a:spLocks noChangeArrowheads="1" noTextEdit="1"/>
          </p:cNvSpPr>
          <p:nvPr>
            <p:ph type="sldImg"/>
          </p:nvPr>
        </p:nvSpPr>
        <p:spPr>
          <a:ln/>
        </p:spPr>
      </p:sp>
      <p:sp>
        <p:nvSpPr>
          <p:cNvPr id="169987" name="Rectangle 3">
            <a:extLst>
              <a:ext uri="{FF2B5EF4-FFF2-40B4-BE49-F238E27FC236}">
                <a16:creationId xmlns:a16="http://schemas.microsoft.com/office/drawing/2014/main" id="{D054A4B6-907B-4214-A5DF-3E748F6A7B9D}"/>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D52DBC82-BA83-7FBB-0149-65952DA5ED85}"/>
              </a:ext>
            </a:extLst>
          </p:cNvPr>
          <p:cNvSpPr>
            <a:spLocks noGrp="1" noChangeArrowheads="1"/>
          </p:cNvSpPr>
          <p:nvPr>
            <p:ph type="sldNum" sz="quarter" idx="5"/>
          </p:nvPr>
        </p:nvSpPr>
        <p:spPr>
          <a:ln/>
        </p:spPr>
        <p:txBody>
          <a:bodyPr/>
          <a:lstStyle/>
          <a:p>
            <a:fld id="{1BC8E8E3-7D0B-DF4A-B31A-99076F7A0357}" type="slidenum">
              <a:rPr lang="en-US" altLang="en-US"/>
              <a:pPr/>
              <a:t>41</a:t>
            </a:fld>
            <a:endParaRPr lang="en-US" altLang="en-US"/>
          </a:p>
        </p:txBody>
      </p:sp>
      <p:sp>
        <p:nvSpPr>
          <p:cNvPr id="171010" name="Rectangle 2">
            <a:extLst>
              <a:ext uri="{FF2B5EF4-FFF2-40B4-BE49-F238E27FC236}">
                <a16:creationId xmlns:a16="http://schemas.microsoft.com/office/drawing/2014/main" id="{D2ADA665-6C9A-0E13-3B66-CFB872105D58}"/>
              </a:ext>
            </a:extLst>
          </p:cNvPr>
          <p:cNvSpPr>
            <a:spLocks noChangeArrowheads="1" noTextEdit="1"/>
          </p:cNvSpPr>
          <p:nvPr>
            <p:ph type="sldImg"/>
          </p:nvPr>
        </p:nvSpPr>
        <p:spPr>
          <a:ln/>
        </p:spPr>
      </p:sp>
      <p:sp>
        <p:nvSpPr>
          <p:cNvPr id="171011" name="Rectangle 3">
            <a:extLst>
              <a:ext uri="{FF2B5EF4-FFF2-40B4-BE49-F238E27FC236}">
                <a16:creationId xmlns:a16="http://schemas.microsoft.com/office/drawing/2014/main" id="{ED4E22C4-FD3A-0670-ADF9-09450F5B4260}"/>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A4485EE7-9848-63F6-A692-1927D4C3829E}"/>
              </a:ext>
            </a:extLst>
          </p:cNvPr>
          <p:cNvSpPr>
            <a:spLocks noGrp="1" noChangeArrowheads="1"/>
          </p:cNvSpPr>
          <p:nvPr>
            <p:ph type="sldNum" sz="quarter" idx="5"/>
          </p:nvPr>
        </p:nvSpPr>
        <p:spPr>
          <a:ln/>
        </p:spPr>
        <p:txBody>
          <a:bodyPr/>
          <a:lstStyle/>
          <a:p>
            <a:fld id="{482403E0-A38D-6849-8CEC-9A4B004FED63}" type="slidenum">
              <a:rPr lang="en-US" altLang="en-US"/>
              <a:pPr/>
              <a:t>42</a:t>
            </a:fld>
            <a:endParaRPr lang="en-US" altLang="en-US"/>
          </a:p>
        </p:txBody>
      </p:sp>
      <p:sp>
        <p:nvSpPr>
          <p:cNvPr id="172034" name="Rectangle 2">
            <a:extLst>
              <a:ext uri="{FF2B5EF4-FFF2-40B4-BE49-F238E27FC236}">
                <a16:creationId xmlns:a16="http://schemas.microsoft.com/office/drawing/2014/main" id="{793FE702-556A-6721-477A-E251170CEDDA}"/>
              </a:ext>
            </a:extLst>
          </p:cNvPr>
          <p:cNvSpPr>
            <a:spLocks noChangeArrowheads="1" noTextEdit="1"/>
          </p:cNvSpPr>
          <p:nvPr>
            <p:ph type="sldImg"/>
          </p:nvPr>
        </p:nvSpPr>
        <p:spPr>
          <a:ln/>
        </p:spPr>
      </p:sp>
      <p:sp>
        <p:nvSpPr>
          <p:cNvPr id="172035" name="Rectangle 3">
            <a:extLst>
              <a:ext uri="{FF2B5EF4-FFF2-40B4-BE49-F238E27FC236}">
                <a16:creationId xmlns:a16="http://schemas.microsoft.com/office/drawing/2014/main" id="{505C24BC-08B0-0BFC-50D7-3BD2A89A800B}"/>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D24BF934-FADD-5069-7267-B1C7F3E6928B}"/>
              </a:ext>
            </a:extLst>
          </p:cNvPr>
          <p:cNvSpPr>
            <a:spLocks noGrp="1" noChangeArrowheads="1"/>
          </p:cNvSpPr>
          <p:nvPr>
            <p:ph type="sldNum" sz="quarter" idx="5"/>
          </p:nvPr>
        </p:nvSpPr>
        <p:spPr>
          <a:ln/>
        </p:spPr>
        <p:txBody>
          <a:bodyPr/>
          <a:lstStyle/>
          <a:p>
            <a:fld id="{1A3B0AE5-AA18-994F-94F3-D5ACAE76DF26}" type="slidenum">
              <a:rPr lang="en-US" altLang="en-US"/>
              <a:pPr/>
              <a:t>43</a:t>
            </a:fld>
            <a:endParaRPr lang="en-US" altLang="en-US"/>
          </a:p>
        </p:txBody>
      </p:sp>
      <p:sp>
        <p:nvSpPr>
          <p:cNvPr id="173058" name="Rectangle 2">
            <a:extLst>
              <a:ext uri="{FF2B5EF4-FFF2-40B4-BE49-F238E27FC236}">
                <a16:creationId xmlns:a16="http://schemas.microsoft.com/office/drawing/2014/main" id="{B6EF3894-0E6E-6653-D6BC-73589A57A23D}"/>
              </a:ext>
            </a:extLst>
          </p:cNvPr>
          <p:cNvSpPr>
            <a:spLocks noChangeArrowheads="1" noTextEdit="1"/>
          </p:cNvSpPr>
          <p:nvPr>
            <p:ph type="sldImg"/>
          </p:nvPr>
        </p:nvSpPr>
        <p:spPr>
          <a:ln/>
        </p:spPr>
      </p:sp>
      <p:sp>
        <p:nvSpPr>
          <p:cNvPr id="173059" name="Rectangle 3">
            <a:extLst>
              <a:ext uri="{FF2B5EF4-FFF2-40B4-BE49-F238E27FC236}">
                <a16:creationId xmlns:a16="http://schemas.microsoft.com/office/drawing/2014/main" id="{64941A87-9C77-4823-25E0-A660FE5148FB}"/>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B1EA8813-7437-4B7D-280D-53F4BF983294}"/>
              </a:ext>
            </a:extLst>
          </p:cNvPr>
          <p:cNvSpPr>
            <a:spLocks noGrp="1" noChangeArrowheads="1"/>
          </p:cNvSpPr>
          <p:nvPr>
            <p:ph type="sldNum" sz="quarter" idx="5"/>
          </p:nvPr>
        </p:nvSpPr>
        <p:spPr>
          <a:ln/>
        </p:spPr>
        <p:txBody>
          <a:bodyPr/>
          <a:lstStyle/>
          <a:p>
            <a:fld id="{C4575AD4-05AC-B549-80D0-EB49A9F8F3C5}" type="slidenum">
              <a:rPr lang="en-US" altLang="en-US"/>
              <a:pPr/>
              <a:t>44</a:t>
            </a:fld>
            <a:endParaRPr lang="en-US" altLang="en-US"/>
          </a:p>
        </p:txBody>
      </p:sp>
      <p:sp>
        <p:nvSpPr>
          <p:cNvPr id="174082" name="Rectangle 2">
            <a:extLst>
              <a:ext uri="{FF2B5EF4-FFF2-40B4-BE49-F238E27FC236}">
                <a16:creationId xmlns:a16="http://schemas.microsoft.com/office/drawing/2014/main" id="{02FF778F-3B40-DA9F-1543-496A9E5DBCB3}"/>
              </a:ext>
            </a:extLst>
          </p:cNvPr>
          <p:cNvSpPr>
            <a:spLocks noChangeArrowheads="1" noTextEdit="1"/>
          </p:cNvSpPr>
          <p:nvPr>
            <p:ph type="sldImg"/>
          </p:nvPr>
        </p:nvSpPr>
        <p:spPr>
          <a:ln/>
        </p:spPr>
      </p:sp>
      <p:sp>
        <p:nvSpPr>
          <p:cNvPr id="174083" name="Rectangle 3">
            <a:extLst>
              <a:ext uri="{FF2B5EF4-FFF2-40B4-BE49-F238E27FC236}">
                <a16:creationId xmlns:a16="http://schemas.microsoft.com/office/drawing/2014/main" id="{38AD896B-BECA-56B4-56C2-ADBC00727789}"/>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C14CA1B8-C15A-AA5C-DB5E-03EBDD67BF30}"/>
              </a:ext>
            </a:extLst>
          </p:cNvPr>
          <p:cNvSpPr>
            <a:spLocks noGrp="1" noChangeArrowheads="1"/>
          </p:cNvSpPr>
          <p:nvPr>
            <p:ph type="sldNum" sz="quarter" idx="5"/>
          </p:nvPr>
        </p:nvSpPr>
        <p:spPr>
          <a:ln/>
        </p:spPr>
        <p:txBody>
          <a:bodyPr/>
          <a:lstStyle/>
          <a:p>
            <a:fld id="{C259657F-A30A-CD49-8F3D-5F7EED449CFB}" type="slidenum">
              <a:rPr lang="en-US" altLang="en-US"/>
              <a:pPr/>
              <a:t>45</a:t>
            </a:fld>
            <a:endParaRPr lang="en-US" altLang="en-US"/>
          </a:p>
        </p:txBody>
      </p:sp>
      <p:sp>
        <p:nvSpPr>
          <p:cNvPr id="175106" name="Rectangle 2">
            <a:extLst>
              <a:ext uri="{FF2B5EF4-FFF2-40B4-BE49-F238E27FC236}">
                <a16:creationId xmlns:a16="http://schemas.microsoft.com/office/drawing/2014/main" id="{2ABE3107-3416-FF5C-0C05-C41F91E86E3D}"/>
              </a:ext>
            </a:extLst>
          </p:cNvPr>
          <p:cNvSpPr>
            <a:spLocks noChangeArrowheads="1" noTextEdit="1"/>
          </p:cNvSpPr>
          <p:nvPr>
            <p:ph type="sldImg"/>
          </p:nvPr>
        </p:nvSpPr>
        <p:spPr>
          <a:ln/>
        </p:spPr>
      </p:sp>
      <p:sp>
        <p:nvSpPr>
          <p:cNvPr id="175107" name="Rectangle 3">
            <a:extLst>
              <a:ext uri="{FF2B5EF4-FFF2-40B4-BE49-F238E27FC236}">
                <a16:creationId xmlns:a16="http://schemas.microsoft.com/office/drawing/2014/main" id="{1B2007FC-E41B-95ED-5EAE-444606036CC7}"/>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A333A1F9-B2D0-4E36-CE40-AD0A2DD31EA3}"/>
              </a:ext>
            </a:extLst>
          </p:cNvPr>
          <p:cNvSpPr>
            <a:spLocks noGrp="1" noChangeArrowheads="1"/>
          </p:cNvSpPr>
          <p:nvPr>
            <p:ph type="sldNum" sz="quarter" idx="5"/>
          </p:nvPr>
        </p:nvSpPr>
        <p:spPr>
          <a:ln/>
        </p:spPr>
        <p:txBody>
          <a:bodyPr/>
          <a:lstStyle/>
          <a:p>
            <a:fld id="{87E55409-CCCA-1F48-8E04-E3885D2442DB}" type="slidenum">
              <a:rPr lang="en-US" altLang="en-US"/>
              <a:pPr/>
              <a:t>46</a:t>
            </a:fld>
            <a:endParaRPr lang="en-US" altLang="en-US"/>
          </a:p>
        </p:txBody>
      </p:sp>
      <p:sp>
        <p:nvSpPr>
          <p:cNvPr id="176130" name="Rectangle 2">
            <a:extLst>
              <a:ext uri="{FF2B5EF4-FFF2-40B4-BE49-F238E27FC236}">
                <a16:creationId xmlns:a16="http://schemas.microsoft.com/office/drawing/2014/main" id="{A1029965-3D3C-66CB-E50D-5D88652D8385}"/>
              </a:ext>
            </a:extLst>
          </p:cNvPr>
          <p:cNvSpPr>
            <a:spLocks noChangeArrowheads="1" noTextEdit="1"/>
          </p:cNvSpPr>
          <p:nvPr>
            <p:ph type="sldImg"/>
          </p:nvPr>
        </p:nvSpPr>
        <p:spPr>
          <a:ln/>
        </p:spPr>
      </p:sp>
      <p:sp>
        <p:nvSpPr>
          <p:cNvPr id="176131" name="Rectangle 3">
            <a:extLst>
              <a:ext uri="{FF2B5EF4-FFF2-40B4-BE49-F238E27FC236}">
                <a16:creationId xmlns:a16="http://schemas.microsoft.com/office/drawing/2014/main" id="{6FA1F417-4E88-2309-8514-4B84B994E0B4}"/>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E13A27B8-0CAB-A1DD-56DE-11DC364FB40B}"/>
              </a:ext>
            </a:extLst>
          </p:cNvPr>
          <p:cNvSpPr>
            <a:spLocks noGrp="1" noChangeArrowheads="1"/>
          </p:cNvSpPr>
          <p:nvPr>
            <p:ph type="sldNum" sz="quarter" idx="5"/>
          </p:nvPr>
        </p:nvSpPr>
        <p:spPr>
          <a:ln/>
        </p:spPr>
        <p:txBody>
          <a:bodyPr/>
          <a:lstStyle/>
          <a:p>
            <a:fld id="{CD624E9D-8D4A-4446-8AF7-A4BBCD6A69E1}" type="slidenum">
              <a:rPr lang="en-US" altLang="en-US"/>
              <a:pPr/>
              <a:t>47</a:t>
            </a:fld>
            <a:endParaRPr lang="en-US" altLang="en-US"/>
          </a:p>
        </p:txBody>
      </p:sp>
      <p:sp>
        <p:nvSpPr>
          <p:cNvPr id="177154" name="Rectangle 2">
            <a:extLst>
              <a:ext uri="{FF2B5EF4-FFF2-40B4-BE49-F238E27FC236}">
                <a16:creationId xmlns:a16="http://schemas.microsoft.com/office/drawing/2014/main" id="{3450A252-8EB6-621B-B4E0-51BB562BCAD2}"/>
              </a:ext>
            </a:extLst>
          </p:cNvPr>
          <p:cNvSpPr>
            <a:spLocks noChangeArrowheads="1" noTextEdit="1"/>
          </p:cNvSpPr>
          <p:nvPr>
            <p:ph type="sldImg"/>
          </p:nvPr>
        </p:nvSpPr>
        <p:spPr>
          <a:ln/>
        </p:spPr>
      </p:sp>
      <p:sp>
        <p:nvSpPr>
          <p:cNvPr id="177155" name="Rectangle 3">
            <a:extLst>
              <a:ext uri="{FF2B5EF4-FFF2-40B4-BE49-F238E27FC236}">
                <a16:creationId xmlns:a16="http://schemas.microsoft.com/office/drawing/2014/main" id="{73C6B0AE-7F71-58B0-B421-2CF3C18B0EB5}"/>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E31F22D3-982A-CE41-0B9E-BC49056D699B}"/>
              </a:ext>
            </a:extLst>
          </p:cNvPr>
          <p:cNvSpPr>
            <a:spLocks noGrp="1" noChangeArrowheads="1"/>
          </p:cNvSpPr>
          <p:nvPr>
            <p:ph type="sldNum" sz="quarter" idx="5"/>
          </p:nvPr>
        </p:nvSpPr>
        <p:spPr>
          <a:ln/>
        </p:spPr>
        <p:txBody>
          <a:bodyPr/>
          <a:lstStyle/>
          <a:p>
            <a:fld id="{A85B79E8-E3F7-5841-800E-68B84EA2B10F}" type="slidenum">
              <a:rPr lang="en-US" altLang="en-US"/>
              <a:pPr/>
              <a:t>48</a:t>
            </a:fld>
            <a:endParaRPr lang="en-US" altLang="en-US"/>
          </a:p>
        </p:txBody>
      </p:sp>
      <p:sp>
        <p:nvSpPr>
          <p:cNvPr id="178178" name="Rectangle 2">
            <a:extLst>
              <a:ext uri="{FF2B5EF4-FFF2-40B4-BE49-F238E27FC236}">
                <a16:creationId xmlns:a16="http://schemas.microsoft.com/office/drawing/2014/main" id="{E692FD86-00BD-7AA9-69CF-AA7D2DA1F719}"/>
              </a:ext>
            </a:extLst>
          </p:cNvPr>
          <p:cNvSpPr>
            <a:spLocks noChangeArrowheads="1" noTextEdit="1"/>
          </p:cNvSpPr>
          <p:nvPr>
            <p:ph type="sldImg"/>
          </p:nvPr>
        </p:nvSpPr>
        <p:spPr>
          <a:ln/>
        </p:spPr>
      </p:sp>
      <p:sp>
        <p:nvSpPr>
          <p:cNvPr id="178179" name="Rectangle 3">
            <a:extLst>
              <a:ext uri="{FF2B5EF4-FFF2-40B4-BE49-F238E27FC236}">
                <a16:creationId xmlns:a16="http://schemas.microsoft.com/office/drawing/2014/main" id="{42437182-998B-6809-59DB-7E06B7B56A41}"/>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D7111968-D89B-7173-A869-1D79D362D856}"/>
              </a:ext>
            </a:extLst>
          </p:cNvPr>
          <p:cNvSpPr>
            <a:spLocks noGrp="1" noChangeArrowheads="1"/>
          </p:cNvSpPr>
          <p:nvPr>
            <p:ph type="sldNum" sz="quarter" idx="5"/>
          </p:nvPr>
        </p:nvSpPr>
        <p:spPr>
          <a:ln/>
        </p:spPr>
        <p:txBody>
          <a:bodyPr/>
          <a:lstStyle/>
          <a:p>
            <a:fld id="{30BC4950-27B0-C248-992C-4D8F38EB95CC}" type="slidenum">
              <a:rPr lang="en-US" altLang="en-US"/>
              <a:pPr/>
              <a:t>49</a:t>
            </a:fld>
            <a:endParaRPr lang="en-US" altLang="en-US"/>
          </a:p>
        </p:txBody>
      </p:sp>
      <p:sp>
        <p:nvSpPr>
          <p:cNvPr id="179202" name="Rectangle 2">
            <a:extLst>
              <a:ext uri="{FF2B5EF4-FFF2-40B4-BE49-F238E27FC236}">
                <a16:creationId xmlns:a16="http://schemas.microsoft.com/office/drawing/2014/main" id="{4A52A594-F62E-66AD-8BF9-F818780D5D3E}"/>
              </a:ext>
            </a:extLst>
          </p:cNvPr>
          <p:cNvSpPr>
            <a:spLocks noChangeArrowheads="1" noTextEdit="1"/>
          </p:cNvSpPr>
          <p:nvPr>
            <p:ph type="sldImg"/>
          </p:nvPr>
        </p:nvSpPr>
        <p:spPr>
          <a:ln/>
        </p:spPr>
      </p:sp>
      <p:sp>
        <p:nvSpPr>
          <p:cNvPr id="179203" name="Rectangle 3">
            <a:extLst>
              <a:ext uri="{FF2B5EF4-FFF2-40B4-BE49-F238E27FC236}">
                <a16:creationId xmlns:a16="http://schemas.microsoft.com/office/drawing/2014/main" id="{E4CF0A0F-C2CC-6E7D-1450-286B8B0C4B94}"/>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EF31809A-945C-7B60-F802-E23EF411F74B}"/>
              </a:ext>
            </a:extLst>
          </p:cNvPr>
          <p:cNvSpPr>
            <a:spLocks noGrp="1" noChangeArrowheads="1"/>
          </p:cNvSpPr>
          <p:nvPr>
            <p:ph type="sldNum" sz="quarter" idx="5"/>
          </p:nvPr>
        </p:nvSpPr>
        <p:spPr>
          <a:ln/>
        </p:spPr>
        <p:txBody>
          <a:bodyPr/>
          <a:lstStyle/>
          <a:p>
            <a:fld id="{567A3F74-5544-5844-9902-87E71AF6F5F3}" type="slidenum">
              <a:rPr lang="en-US" altLang="en-US"/>
              <a:pPr/>
              <a:t>5</a:t>
            </a:fld>
            <a:endParaRPr lang="en-US" altLang="en-US"/>
          </a:p>
        </p:txBody>
      </p:sp>
      <p:sp>
        <p:nvSpPr>
          <p:cNvPr id="311298" name="Rectangle 2">
            <a:extLst>
              <a:ext uri="{FF2B5EF4-FFF2-40B4-BE49-F238E27FC236}">
                <a16:creationId xmlns:a16="http://schemas.microsoft.com/office/drawing/2014/main" id="{ED25209A-8665-31C2-A864-50B730FC17A0}"/>
              </a:ext>
            </a:extLst>
          </p:cNvPr>
          <p:cNvSpPr>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11299" name="Rectangle 3">
            <a:extLst>
              <a:ext uri="{FF2B5EF4-FFF2-40B4-BE49-F238E27FC236}">
                <a16:creationId xmlns:a16="http://schemas.microsoft.com/office/drawing/2014/main" id="{35F455DF-E136-0103-18CB-953955F051E4}"/>
              </a:ext>
            </a:extLst>
          </p:cNvPr>
          <p:cNvSpPr>
            <a:spLocks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87878407-4B41-7B24-8CA8-EAFC914B9799}"/>
              </a:ext>
            </a:extLst>
          </p:cNvPr>
          <p:cNvSpPr>
            <a:spLocks noGrp="1" noChangeArrowheads="1"/>
          </p:cNvSpPr>
          <p:nvPr>
            <p:ph type="sldNum" sz="quarter" idx="5"/>
          </p:nvPr>
        </p:nvSpPr>
        <p:spPr>
          <a:ln/>
        </p:spPr>
        <p:txBody>
          <a:bodyPr/>
          <a:lstStyle/>
          <a:p>
            <a:fld id="{AAD05679-F2EA-364E-AE95-7CD0EEF5A148}" type="slidenum">
              <a:rPr lang="en-US" altLang="en-US"/>
              <a:pPr/>
              <a:t>50</a:t>
            </a:fld>
            <a:endParaRPr lang="en-US" altLang="en-US"/>
          </a:p>
        </p:txBody>
      </p:sp>
      <p:sp>
        <p:nvSpPr>
          <p:cNvPr id="180226" name="Rectangle 2">
            <a:extLst>
              <a:ext uri="{FF2B5EF4-FFF2-40B4-BE49-F238E27FC236}">
                <a16:creationId xmlns:a16="http://schemas.microsoft.com/office/drawing/2014/main" id="{7E247503-31BA-7F28-5507-7BDE4C86A058}"/>
              </a:ext>
            </a:extLst>
          </p:cNvPr>
          <p:cNvSpPr>
            <a:spLocks noChangeArrowheads="1" noTextEdit="1"/>
          </p:cNvSpPr>
          <p:nvPr>
            <p:ph type="sldImg"/>
          </p:nvPr>
        </p:nvSpPr>
        <p:spPr>
          <a:ln/>
        </p:spPr>
      </p:sp>
      <p:sp>
        <p:nvSpPr>
          <p:cNvPr id="180227" name="Rectangle 3">
            <a:extLst>
              <a:ext uri="{FF2B5EF4-FFF2-40B4-BE49-F238E27FC236}">
                <a16:creationId xmlns:a16="http://schemas.microsoft.com/office/drawing/2014/main" id="{4D90F116-A101-4B5D-E398-15A0B95DA869}"/>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9B653426-C4E5-8DF8-7448-B3C1F0F852D7}"/>
              </a:ext>
            </a:extLst>
          </p:cNvPr>
          <p:cNvSpPr>
            <a:spLocks noGrp="1" noChangeArrowheads="1"/>
          </p:cNvSpPr>
          <p:nvPr>
            <p:ph type="sldNum" sz="quarter" idx="5"/>
          </p:nvPr>
        </p:nvSpPr>
        <p:spPr>
          <a:ln/>
        </p:spPr>
        <p:txBody>
          <a:bodyPr/>
          <a:lstStyle/>
          <a:p>
            <a:fld id="{2E894C1F-182D-424A-BDDF-6291B62640C3}" type="slidenum">
              <a:rPr lang="en-US" altLang="en-US"/>
              <a:pPr/>
              <a:t>51</a:t>
            </a:fld>
            <a:endParaRPr lang="en-US" altLang="en-US"/>
          </a:p>
        </p:txBody>
      </p:sp>
      <p:sp>
        <p:nvSpPr>
          <p:cNvPr id="181250" name="Rectangle 2">
            <a:extLst>
              <a:ext uri="{FF2B5EF4-FFF2-40B4-BE49-F238E27FC236}">
                <a16:creationId xmlns:a16="http://schemas.microsoft.com/office/drawing/2014/main" id="{9C803E3A-868F-2157-CDB2-9884A3EB0CAC}"/>
              </a:ext>
            </a:extLst>
          </p:cNvPr>
          <p:cNvSpPr>
            <a:spLocks noChangeArrowheads="1" noTextEdit="1"/>
          </p:cNvSpPr>
          <p:nvPr>
            <p:ph type="sldImg"/>
          </p:nvPr>
        </p:nvSpPr>
        <p:spPr>
          <a:ln/>
        </p:spPr>
      </p:sp>
      <p:sp>
        <p:nvSpPr>
          <p:cNvPr id="181251" name="Rectangle 3">
            <a:extLst>
              <a:ext uri="{FF2B5EF4-FFF2-40B4-BE49-F238E27FC236}">
                <a16:creationId xmlns:a16="http://schemas.microsoft.com/office/drawing/2014/main" id="{4799C051-7DC0-0EAE-BC42-7A9651F9F3DB}"/>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F1AC54CB-3AA4-756C-F080-8C54D761255A}"/>
              </a:ext>
            </a:extLst>
          </p:cNvPr>
          <p:cNvSpPr>
            <a:spLocks noGrp="1" noChangeArrowheads="1"/>
          </p:cNvSpPr>
          <p:nvPr>
            <p:ph type="sldNum" sz="quarter" idx="5"/>
          </p:nvPr>
        </p:nvSpPr>
        <p:spPr>
          <a:ln/>
        </p:spPr>
        <p:txBody>
          <a:bodyPr/>
          <a:lstStyle/>
          <a:p>
            <a:fld id="{259AF483-C289-C349-A075-CB575203A41B}" type="slidenum">
              <a:rPr lang="en-US" altLang="en-US"/>
              <a:pPr/>
              <a:t>52</a:t>
            </a:fld>
            <a:endParaRPr lang="en-US" altLang="en-US"/>
          </a:p>
        </p:txBody>
      </p:sp>
      <p:sp>
        <p:nvSpPr>
          <p:cNvPr id="182274" name="Rectangle 2">
            <a:extLst>
              <a:ext uri="{FF2B5EF4-FFF2-40B4-BE49-F238E27FC236}">
                <a16:creationId xmlns:a16="http://schemas.microsoft.com/office/drawing/2014/main" id="{8F10B2A7-D1FF-7558-5CF8-3967720979A5}"/>
              </a:ext>
            </a:extLst>
          </p:cNvPr>
          <p:cNvSpPr>
            <a:spLocks noChangeArrowheads="1" noTextEdit="1"/>
          </p:cNvSpPr>
          <p:nvPr>
            <p:ph type="sldImg"/>
          </p:nvPr>
        </p:nvSpPr>
        <p:spPr>
          <a:ln/>
        </p:spPr>
      </p:sp>
      <p:sp>
        <p:nvSpPr>
          <p:cNvPr id="182275" name="Rectangle 3">
            <a:extLst>
              <a:ext uri="{FF2B5EF4-FFF2-40B4-BE49-F238E27FC236}">
                <a16:creationId xmlns:a16="http://schemas.microsoft.com/office/drawing/2014/main" id="{0D66EACC-E77C-B552-68FF-D77C890A46A3}"/>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3ADF8536-076E-9707-A5EC-146536584C8B}"/>
              </a:ext>
            </a:extLst>
          </p:cNvPr>
          <p:cNvSpPr>
            <a:spLocks noGrp="1" noChangeArrowheads="1"/>
          </p:cNvSpPr>
          <p:nvPr>
            <p:ph type="sldNum" sz="quarter" idx="5"/>
          </p:nvPr>
        </p:nvSpPr>
        <p:spPr>
          <a:ln/>
        </p:spPr>
        <p:txBody>
          <a:bodyPr/>
          <a:lstStyle/>
          <a:p>
            <a:fld id="{1EA9DCA4-A1B3-5A45-9083-F63E0F42F998}" type="slidenum">
              <a:rPr lang="en-US" altLang="en-US"/>
              <a:pPr/>
              <a:t>53</a:t>
            </a:fld>
            <a:endParaRPr lang="en-US" altLang="en-US"/>
          </a:p>
        </p:txBody>
      </p:sp>
      <p:sp>
        <p:nvSpPr>
          <p:cNvPr id="183298" name="Rectangle 2">
            <a:extLst>
              <a:ext uri="{FF2B5EF4-FFF2-40B4-BE49-F238E27FC236}">
                <a16:creationId xmlns:a16="http://schemas.microsoft.com/office/drawing/2014/main" id="{E26F61D8-F3DA-8EA4-08E9-6A29469B85FC}"/>
              </a:ext>
            </a:extLst>
          </p:cNvPr>
          <p:cNvSpPr>
            <a:spLocks noChangeArrowheads="1" noTextEdit="1"/>
          </p:cNvSpPr>
          <p:nvPr>
            <p:ph type="sldImg"/>
          </p:nvPr>
        </p:nvSpPr>
        <p:spPr>
          <a:ln/>
        </p:spPr>
      </p:sp>
      <p:sp>
        <p:nvSpPr>
          <p:cNvPr id="183299" name="Rectangle 3">
            <a:extLst>
              <a:ext uri="{FF2B5EF4-FFF2-40B4-BE49-F238E27FC236}">
                <a16:creationId xmlns:a16="http://schemas.microsoft.com/office/drawing/2014/main" id="{AF3C4C41-79A4-1F16-9AC7-FD0F27B99C70}"/>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D9397C90-A137-C9F8-02FF-F678BB86ECA7}"/>
              </a:ext>
            </a:extLst>
          </p:cNvPr>
          <p:cNvSpPr>
            <a:spLocks noGrp="1" noChangeArrowheads="1"/>
          </p:cNvSpPr>
          <p:nvPr>
            <p:ph type="sldNum" sz="quarter" idx="5"/>
          </p:nvPr>
        </p:nvSpPr>
        <p:spPr>
          <a:ln/>
        </p:spPr>
        <p:txBody>
          <a:bodyPr/>
          <a:lstStyle/>
          <a:p>
            <a:fld id="{D3346E64-29C8-764C-A41C-BFDF9A2A5D10}" type="slidenum">
              <a:rPr lang="en-US" altLang="en-US"/>
              <a:pPr/>
              <a:t>54</a:t>
            </a:fld>
            <a:endParaRPr lang="en-US" altLang="en-US"/>
          </a:p>
        </p:txBody>
      </p:sp>
      <p:sp>
        <p:nvSpPr>
          <p:cNvPr id="184322" name="Rectangle 2">
            <a:extLst>
              <a:ext uri="{FF2B5EF4-FFF2-40B4-BE49-F238E27FC236}">
                <a16:creationId xmlns:a16="http://schemas.microsoft.com/office/drawing/2014/main" id="{67631A95-EEE0-E61C-EC4F-B413F84190D9}"/>
              </a:ext>
            </a:extLst>
          </p:cNvPr>
          <p:cNvSpPr>
            <a:spLocks noChangeArrowheads="1" noTextEdit="1"/>
          </p:cNvSpPr>
          <p:nvPr>
            <p:ph type="sldImg"/>
          </p:nvPr>
        </p:nvSpPr>
        <p:spPr>
          <a:ln/>
        </p:spPr>
      </p:sp>
      <p:sp>
        <p:nvSpPr>
          <p:cNvPr id="184323" name="Rectangle 3">
            <a:extLst>
              <a:ext uri="{FF2B5EF4-FFF2-40B4-BE49-F238E27FC236}">
                <a16:creationId xmlns:a16="http://schemas.microsoft.com/office/drawing/2014/main" id="{12D30EE3-ED00-A100-033C-4FDF71AAF71A}"/>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DFD18220-AD95-83E9-9402-5D8E649D284F}"/>
              </a:ext>
            </a:extLst>
          </p:cNvPr>
          <p:cNvSpPr>
            <a:spLocks noGrp="1" noChangeArrowheads="1"/>
          </p:cNvSpPr>
          <p:nvPr>
            <p:ph type="sldNum" sz="quarter" idx="5"/>
          </p:nvPr>
        </p:nvSpPr>
        <p:spPr>
          <a:ln/>
        </p:spPr>
        <p:txBody>
          <a:bodyPr/>
          <a:lstStyle/>
          <a:p>
            <a:fld id="{404A5118-8690-3E42-87BB-0BDB32FEB25E}" type="slidenum">
              <a:rPr lang="en-US" altLang="en-US"/>
              <a:pPr/>
              <a:t>55</a:t>
            </a:fld>
            <a:endParaRPr lang="en-US" altLang="en-US"/>
          </a:p>
        </p:txBody>
      </p:sp>
      <p:sp>
        <p:nvSpPr>
          <p:cNvPr id="185346" name="Rectangle 2">
            <a:extLst>
              <a:ext uri="{FF2B5EF4-FFF2-40B4-BE49-F238E27FC236}">
                <a16:creationId xmlns:a16="http://schemas.microsoft.com/office/drawing/2014/main" id="{875F9D67-F42B-25C3-A006-1DEC6296362D}"/>
              </a:ext>
            </a:extLst>
          </p:cNvPr>
          <p:cNvSpPr>
            <a:spLocks noChangeArrowheads="1" noTextEdit="1"/>
          </p:cNvSpPr>
          <p:nvPr>
            <p:ph type="sldImg"/>
          </p:nvPr>
        </p:nvSpPr>
        <p:spPr>
          <a:ln/>
        </p:spPr>
      </p:sp>
      <p:sp>
        <p:nvSpPr>
          <p:cNvPr id="185347" name="Rectangle 3">
            <a:extLst>
              <a:ext uri="{FF2B5EF4-FFF2-40B4-BE49-F238E27FC236}">
                <a16:creationId xmlns:a16="http://schemas.microsoft.com/office/drawing/2014/main" id="{757BD537-3D7B-0079-6D87-AD3BFAC18A9D}"/>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A6AE882B-B61A-CA96-B14E-25736AD91033}"/>
              </a:ext>
            </a:extLst>
          </p:cNvPr>
          <p:cNvSpPr>
            <a:spLocks noGrp="1" noChangeArrowheads="1"/>
          </p:cNvSpPr>
          <p:nvPr>
            <p:ph type="sldNum" sz="quarter" idx="5"/>
          </p:nvPr>
        </p:nvSpPr>
        <p:spPr>
          <a:ln/>
        </p:spPr>
        <p:txBody>
          <a:bodyPr/>
          <a:lstStyle/>
          <a:p>
            <a:fld id="{49255B86-FCDE-1842-9319-3E8A60B715A1}" type="slidenum">
              <a:rPr lang="en-US" altLang="en-US"/>
              <a:pPr/>
              <a:t>56</a:t>
            </a:fld>
            <a:endParaRPr lang="en-US" altLang="en-US"/>
          </a:p>
        </p:txBody>
      </p:sp>
      <p:sp>
        <p:nvSpPr>
          <p:cNvPr id="186370" name="Rectangle 2">
            <a:extLst>
              <a:ext uri="{FF2B5EF4-FFF2-40B4-BE49-F238E27FC236}">
                <a16:creationId xmlns:a16="http://schemas.microsoft.com/office/drawing/2014/main" id="{7AEDA5F0-DCFF-5C00-35D8-401A482C2219}"/>
              </a:ext>
            </a:extLst>
          </p:cNvPr>
          <p:cNvSpPr>
            <a:spLocks noChangeArrowheads="1" noTextEdit="1"/>
          </p:cNvSpPr>
          <p:nvPr>
            <p:ph type="sldImg"/>
          </p:nvPr>
        </p:nvSpPr>
        <p:spPr>
          <a:ln/>
        </p:spPr>
      </p:sp>
      <p:sp>
        <p:nvSpPr>
          <p:cNvPr id="186371" name="Rectangle 3">
            <a:extLst>
              <a:ext uri="{FF2B5EF4-FFF2-40B4-BE49-F238E27FC236}">
                <a16:creationId xmlns:a16="http://schemas.microsoft.com/office/drawing/2014/main" id="{A9A26471-F232-155C-681F-5EDA4AE4B293}"/>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CC1D8550-4E2F-ABF6-4C81-6BB817B89555}"/>
              </a:ext>
            </a:extLst>
          </p:cNvPr>
          <p:cNvSpPr>
            <a:spLocks noGrp="1" noChangeArrowheads="1"/>
          </p:cNvSpPr>
          <p:nvPr>
            <p:ph type="sldNum" sz="quarter" idx="5"/>
          </p:nvPr>
        </p:nvSpPr>
        <p:spPr>
          <a:ln/>
        </p:spPr>
        <p:txBody>
          <a:bodyPr/>
          <a:lstStyle/>
          <a:p>
            <a:fld id="{F28EED9D-9434-2A4C-AF99-AB90715CE497}" type="slidenum">
              <a:rPr lang="en-US" altLang="en-US"/>
              <a:pPr/>
              <a:t>57</a:t>
            </a:fld>
            <a:endParaRPr lang="en-US" altLang="en-US"/>
          </a:p>
        </p:txBody>
      </p:sp>
      <p:sp>
        <p:nvSpPr>
          <p:cNvPr id="187394" name="Rectangle 2">
            <a:extLst>
              <a:ext uri="{FF2B5EF4-FFF2-40B4-BE49-F238E27FC236}">
                <a16:creationId xmlns:a16="http://schemas.microsoft.com/office/drawing/2014/main" id="{332E265F-0B99-D03B-B078-4F88F9BC5280}"/>
              </a:ext>
            </a:extLst>
          </p:cNvPr>
          <p:cNvSpPr>
            <a:spLocks noChangeArrowheads="1" noTextEdit="1"/>
          </p:cNvSpPr>
          <p:nvPr>
            <p:ph type="sldImg"/>
          </p:nvPr>
        </p:nvSpPr>
        <p:spPr>
          <a:ln/>
        </p:spPr>
      </p:sp>
      <p:sp>
        <p:nvSpPr>
          <p:cNvPr id="187395" name="Rectangle 3">
            <a:extLst>
              <a:ext uri="{FF2B5EF4-FFF2-40B4-BE49-F238E27FC236}">
                <a16:creationId xmlns:a16="http://schemas.microsoft.com/office/drawing/2014/main" id="{EDA33698-CB5E-B0D5-BC4D-DBD90C80F799}"/>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9018B8D9-05AA-2123-C9FC-86D3F7054349}"/>
              </a:ext>
            </a:extLst>
          </p:cNvPr>
          <p:cNvSpPr>
            <a:spLocks noGrp="1" noChangeArrowheads="1"/>
          </p:cNvSpPr>
          <p:nvPr>
            <p:ph type="sldNum" sz="quarter" idx="5"/>
          </p:nvPr>
        </p:nvSpPr>
        <p:spPr>
          <a:ln/>
        </p:spPr>
        <p:txBody>
          <a:bodyPr/>
          <a:lstStyle/>
          <a:p>
            <a:fld id="{DDE526CC-B804-D145-A63A-45F6D6A7BDF2}" type="slidenum">
              <a:rPr lang="en-US" altLang="en-US"/>
              <a:pPr/>
              <a:t>58</a:t>
            </a:fld>
            <a:endParaRPr lang="en-US" altLang="en-US"/>
          </a:p>
        </p:txBody>
      </p:sp>
      <p:sp>
        <p:nvSpPr>
          <p:cNvPr id="188418" name="Rectangle 2">
            <a:extLst>
              <a:ext uri="{FF2B5EF4-FFF2-40B4-BE49-F238E27FC236}">
                <a16:creationId xmlns:a16="http://schemas.microsoft.com/office/drawing/2014/main" id="{D365BBE5-FF26-EB05-72DD-89611B7398F0}"/>
              </a:ext>
            </a:extLst>
          </p:cNvPr>
          <p:cNvSpPr>
            <a:spLocks noChangeArrowheads="1" noTextEdit="1"/>
          </p:cNvSpPr>
          <p:nvPr>
            <p:ph type="sldImg"/>
          </p:nvPr>
        </p:nvSpPr>
        <p:spPr>
          <a:ln/>
        </p:spPr>
      </p:sp>
      <p:sp>
        <p:nvSpPr>
          <p:cNvPr id="188419" name="Rectangle 3">
            <a:extLst>
              <a:ext uri="{FF2B5EF4-FFF2-40B4-BE49-F238E27FC236}">
                <a16:creationId xmlns:a16="http://schemas.microsoft.com/office/drawing/2014/main" id="{E58D1385-CABD-F496-83BE-DCB73B724CF2}"/>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C0CAE527-97F5-5FF3-23F3-C8A8C0916780}"/>
              </a:ext>
            </a:extLst>
          </p:cNvPr>
          <p:cNvSpPr>
            <a:spLocks noGrp="1" noChangeArrowheads="1"/>
          </p:cNvSpPr>
          <p:nvPr>
            <p:ph type="sldNum" sz="quarter" idx="5"/>
          </p:nvPr>
        </p:nvSpPr>
        <p:spPr>
          <a:ln/>
        </p:spPr>
        <p:txBody>
          <a:bodyPr/>
          <a:lstStyle/>
          <a:p>
            <a:fld id="{C90529FB-3388-B247-ADA7-299B7D70AC1D}" type="slidenum">
              <a:rPr lang="en-US" altLang="en-US"/>
              <a:pPr/>
              <a:t>59</a:t>
            </a:fld>
            <a:endParaRPr lang="en-US" altLang="en-US"/>
          </a:p>
        </p:txBody>
      </p:sp>
      <p:sp>
        <p:nvSpPr>
          <p:cNvPr id="189442" name="Rectangle 2">
            <a:extLst>
              <a:ext uri="{FF2B5EF4-FFF2-40B4-BE49-F238E27FC236}">
                <a16:creationId xmlns:a16="http://schemas.microsoft.com/office/drawing/2014/main" id="{2BAB7CCF-C674-21B2-9E1E-35E792619757}"/>
              </a:ext>
            </a:extLst>
          </p:cNvPr>
          <p:cNvSpPr>
            <a:spLocks noChangeArrowheads="1" noTextEdit="1"/>
          </p:cNvSpPr>
          <p:nvPr>
            <p:ph type="sldImg"/>
          </p:nvPr>
        </p:nvSpPr>
        <p:spPr>
          <a:ln/>
        </p:spPr>
      </p:sp>
      <p:sp>
        <p:nvSpPr>
          <p:cNvPr id="189443" name="Rectangle 3">
            <a:extLst>
              <a:ext uri="{FF2B5EF4-FFF2-40B4-BE49-F238E27FC236}">
                <a16:creationId xmlns:a16="http://schemas.microsoft.com/office/drawing/2014/main" id="{0EA0B151-1187-1864-0A87-1B3D7A0D0775}"/>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C06E193B-8C7C-FC0E-F5A5-F61A37059D5D}"/>
              </a:ext>
            </a:extLst>
          </p:cNvPr>
          <p:cNvSpPr>
            <a:spLocks noGrp="1" noChangeArrowheads="1"/>
          </p:cNvSpPr>
          <p:nvPr>
            <p:ph type="sldNum" sz="quarter" idx="5"/>
          </p:nvPr>
        </p:nvSpPr>
        <p:spPr>
          <a:ln/>
        </p:spPr>
        <p:txBody>
          <a:bodyPr/>
          <a:lstStyle/>
          <a:p>
            <a:fld id="{556F195F-3851-024D-9329-D4BC47E90BE6}" type="slidenum">
              <a:rPr lang="en-US" altLang="en-US"/>
              <a:pPr/>
              <a:t>6</a:t>
            </a:fld>
            <a:endParaRPr lang="en-US" altLang="en-US"/>
          </a:p>
        </p:txBody>
      </p:sp>
      <p:sp>
        <p:nvSpPr>
          <p:cNvPr id="136194" name="Rectangle 1026">
            <a:extLst>
              <a:ext uri="{FF2B5EF4-FFF2-40B4-BE49-F238E27FC236}">
                <a16:creationId xmlns:a16="http://schemas.microsoft.com/office/drawing/2014/main" id="{DC3FD8FC-23DA-FD96-49EC-3058F65A31EF}"/>
              </a:ext>
            </a:extLst>
          </p:cNvPr>
          <p:cNvSpPr>
            <a:spLocks noChangeArrowheads="1" noTextEdit="1"/>
          </p:cNvSpPr>
          <p:nvPr>
            <p:ph type="sldImg"/>
          </p:nvPr>
        </p:nvSpPr>
        <p:spPr>
          <a:ln/>
        </p:spPr>
      </p:sp>
      <p:sp>
        <p:nvSpPr>
          <p:cNvPr id="136195" name="Rectangle 1027">
            <a:extLst>
              <a:ext uri="{FF2B5EF4-FFF2-40B4-BE49-F238E27FC236}">
                <a16:creationId xmlns:a16="http://schemas.microsoft.com/office/drawing/2014/main" id="{56DA7546-4E60-2AC5-5B54-BDB5C57803B7}"/>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A9548A66-9847-AA1F-18CF-6C49DAF8BE72}"/>
              </a:ext>
            </a:extLst>
          </p:cNvPr>
          <p:cNvSpPr>
            <a:spLocks noGrp="1" noChangeArrowheads="1"/>
          </p:cNvSpPr>
          <p:nvPr>
            <p:ph type="sldNum" sz="quarter" idx="5"/>
          </p:nvPr>
        </p:nvSpPr>
        <p:spPr>
          <a:ln/>
        </p:spPr>
        <p:txBody>
          <a:bodyPr/>
          <a:lstStyle/>
          <a:p>
            <a:fld id="{FFFBE4C0-1B37-7B49-B47F-21A37D27C888}" type="slidenum">
              <a:rPr lang="en-US" altLang="en-US"/>
              <a:pPr/>
              <a:t>60</a:t>
            </a:fld>
            <a:endParaRPr lang="en-US" altLang="en-US"/>
          </a:p>
        </p:txBody>
      </p:sp>
      <p:sp>
        <p:nvSpPr>
          <p:cNvPr id="194562" name="Rectangle 2">
            <a:extLst>
              <a:ext uri="{FF2B5EF4-FFF2-40B4-BE49-F238E27FC236}">
                <a16:creationId xmlns:a16="http://schemas.microsoft.com/office/drawing/2014/main" id="{092E3518-4D41-3F7E-2167-E8E026C2A930}"/>
              </a:ext>
            </a:extLst>
          </p:cNvPr>
          <p:cNvSpPr>
            <a:spLocks noChangeArrowheads="1" noTextEdit="1"/>
          </p:cNvSpPr>
          <p:nvPr>
            <p:ph type="sldImg"/>
          </p:nvPr>
        </p:nvSpPr>
        <p:spPr>
          <a:ln/>
        </p:spPr>
      </p:sp>
      <p:sp>
        <p:nvSpPr>
          <p:cNvPr id="194563" name="Rectangle 3">
            <a:extLst>
              <a:ext uri="{FF2B5EF4-FFF2-40B4-BE49-F238E27FC236}">
                <a16:creationId xmlns:a16="http://schemas.microsoft.com/office/drawing/2014/main" id="{5F71338F-5244-EF80-5A09-D58AD642E44B}"/>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686C6F08-9A50-550A-41BE-948C6536A962}"/>
              </a:ext>
            </a:extLst>
          </p:cNvPr>
          <p:cNvSpPr>
            <a:spLocks noGrp="1" noChangeArrowheads="1"/>
          </p:cNvSpPr>
          <p:nvPr>
            <p:ph type="sldNum" sz="quarter" idx="5"/>
          </p:nvPr>
        </p:nvSpPr>
        <p:spPr>
          <a:ln/>
        </p:spPr>
        <p:txBody>
          <a:bodyPr/>
          <a:lstStyle/>
          <a:p>
            <a:fld id="{C0513C53-0B17-E843-B422-88D30D6C79E3}" type="slidenum">
              <a:rPr lang="en-US" altLang="en-US"/>
              <a:pPr/>
              <a:t>61</a:t>
            </a:fld>
            <a:endParaRPr lang="en-US" altLang="en-US"/>
          </a:p>
        </p:txBody>
      </p:sp>
      <p:sp>
        <p:nvSpPr>
          <p:cNvPr id="195586" name="Rectangle 2">
            <a:extLst>
              <a:ext uri="{FF2B5EF4-FFF2-40B4-BE49-F238E27FC236}">
                <a16:creationId xmlns:a16="http://schemas.microsoft.com/office/drawing/2014/main" id="{B799B6CA-8C49-B628-BD09-E9AF209E24A9}"/>
              </a:ext>
            </a:extLst>
          </p:cNvPr>
          <p:cNvSpPr>
            <a:spLocks noChangeArrowheads="1" noTextEdit="1"/>
          </p:cNvSpPr>
          <p:nvPr>
            <p:ph type="sldImg"/>
          </p:nvPr>
        </p:nvSpPr>
        <p:spPr>
          <a:ln/>
        </p:spPr>
      </p:sp>
      <p:sp>
        <p:nvSpPr>
          <p:cNvPr id="195587" name="Rectangle 3">
            <a:extLst>
              <a:ext uri="{FF2B5EF4-FFF2-40B4-BE49-F238E27FC236}">
                <a16:creationId xmlns:a16="http://schemas.microsoft.com/office/drawing/2014/main" id="{C9CF5151-799E-276D-3F30-CFC24265E753}"/>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F831B083-C483-E644-C113-D6782C678D02}"/>
              </a:ext>
            </a:extLst>
          </p:cNvPr>
          <p:cNvSpPr>
            <a:spLocks noGrp="1" noChangeArrowheads="1"/>
          </p:cNvSpPr>
          <p:nvPr>
            <p:ph type="sldNum" sz="quarter" idx="5"/>
          </p:nvPr>
        </p:nvSpPr>
        <p:spPr>
          <a:ln/>
        </p:spPr>
        <p:txBody>
          <a:bodyPr/>
          <a:lstStyle/>
          <a:p>
            <a:fld id="{0B3D6135-8660-3B4B-B31F-918DA2A48D5C}" type="slidenum">
              <a:rPr lang="en-US" altLang="en-US"/>
              <a:pPr/>
              <a:t>62</a:t>
            </a:fld>
            <a:endParaRPr lang="en-US" altLang="en-US"/>
          </a:p>
        </p:txBody>
      </p:sp>
      <p:sp>
        <p:nvSpPr>
          <p:cNvPr id="196610" name="Rectangle 2">
            <a:extLst>
              <a:ext uri="{FF2B5EF4-FFF2-40B4-BE49-F238E27FC236}">
                <a16:creationId xmlns:a16="http://schemas.microsoft.com/office/drawing/2014/main" id="{D5738557-8D60-64E3-91DF-47A6A3412546}"/>
              </a:ext>
            </a:extLst>
          </p:cNvPr>
          <p:cNvSpPr>
            <a:spLocks noChangeArrowheads="1" noTextEdit="1"/>
          </p:cNvSpPr>
          <p:nvPr>
            <p:ph type="sldImg"/>
          </p:nvPr>
        </p:nvSpPr>
        <p:spPr>
          <a:ln/>
        </p:spPr>
      </p:sp>
      <p:sp>
        <p:nvSpPr>
          <p:cNvPr id="196611" name="Rectangle 3">
            <a:extLst>
              <a:ext uri="{FF2B5EF4-FFF2-40B4-BE49-F238E27FC236}">
                <a16:creationId xmlns:a16="http://schemas.microsoft.com/office/drawing/2014/main" id="{CC3E2A5B-CDD8-457F-9800-E936273CEFA7}"/>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0AC5DD42-983C-8216-15D8-689A29263DBE}"/>
              </a:ext>
            </a:extLst>
          </p:cNvPr>
          <p:cNvSpPr>
            <a:spLocks noGrp="1" noChangeArrowheads="1"/>
          </p:cNvSpPr>
          <p:nvPr>
            <p:ph type="sldNum" sz="quarter" idx="5"/>
          </p:nvPr>
        </p:nvSpPr>
        <p:spPr>
          <a:ln/>
        </p:spPr>
        <p:txBody>
          <a:bodyPr/>
          <a:lstStyle/>
          <a:p>
            <a:fld id="{DDEE1979-0F56-0F4B-B0C0-3A1A9502B82E}" type="slidenum">
              <a:rPr lang="en-US" altLang="en-US"/>
              <a:pPr/>
              <a:t>63</a:t>
            </a:fld>
            <a:endParaRPr lang="en-US" altLang="en-US"/>
          </a:p>
        </p:txBody>
      </p:sp>
      <p:sp>
        <p:nvSpPr>
          <p:cNvPr id="197634" name="Rectangle 2">
            <a:extLst>
              <a:ext uri="{FF2B5EF4-FFF2-40B4-BE49-F238E27FC236}">
                <a16:creationId xmlns:a16="http://schemas.microsoft.com/office/drawing/2014/main" id="{6CF64A35-5221-8BEE-21E5-CD6C9438784B}"/>
              </a:ext>
            </a:extLst>
          </p:cNvPr>
          <p:cNvSpPr>
            <a:spLocks noChangeArrowheads="1" noTextEdit="1"/>
          </p:cNvSpPr>
          <p:nvPr>
            <p:ph type="sldImg"/>
          </p:nvPr>
        </p:nvSpPr>
        <p:spPr>
          <a:ln/>
        </p:spPr>
      </p:sp>
      <p:sp>
        <p:nvSpPr>
          <p:cNvPr id="197635" name="Rectangle 3">
            <a:extLst>
              <a:ext uri="{FF2B5EF4-FFF2-40B4-BE49-F238E27FC236}">
                <a16:creationId xmlns:a16="http://schemas.microsoft.com/office/drawing/2014/main" id="{FE2E9445-9514-6C53-9CA3-B4F297027722}"/>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F6A6B16F-3B32-21C4-9C21-B30D2CAE64E6}"/>
              </a:ext>
            </a:extLst>
          </p:cNvPr>
          <p:cNvSpPr>
            <a:spLocks noGrp="1" noChangeArrowheads="1"/>
          </p:cNvSpPr>
          <p:nvPr>
            <p:ph type="sldNum" sz="quarter" idx="5"/>
          </p:nvPr>
        </p:nvSpPr>
        <p:spPr>
          <a:ln/>
        </p:spPr>
        <p:txBody>
          <a:bodyPr/>
          <a:lstStyle/>
          <a:p>
            <a:fld id="{45FE34DA-50C9-E140-9E64-959725A03C2E}" type="slidenum">
              <a:rPr lang="en-US" altLang="en-US"/>
              <a:pPr/>
              <a:t>64</a:t>
            </a:fld>
            <a:endParaRPr lang="en-US" altLang="en-US"/>
          </a:p>
        </p:txBody>
      </p:sp>
      <p:sp>
        <p:nvSpPr>
          <p:cNvPr id="198658" name="Rectangle 2">
            <a:extLst>
              <a:ext uri="{FF2B5EF4-FFF2-40B4-BE49-F238E27FC236}">
                <a16:creationId xmlns:a16="http://schemas.microsoft.com/office/drawing/2014/main" id="{F1D2C5D7-63F5-A9BC-3F2E-A6BBA84ACB6F}"/>
              </a:ext>
            </a:extLst>
          </p:cNvPr>
          <p:cNvSpPr>
            <a:spLocks noChangeArrowheads="1" noTextEdit="1"/>
          </p:cNvSpPr>
          <p:nvPr>
            <p:ph type="sldImg"/>
          </p:nvPr>
        </p:nvSpPr>
        <p:spPr>
          <a:ln/>
        </p:spPr>
      </p:sp>
      <p:sp>
        <p:nvSpPr>
          <p:cNvPr id="198659" name="Rectangle 3">
            <a:extLst>
              <a:ext uri="{FF2B5EF4-FFF2-40B4-BE49-F238E27FC236}">
                <a16:creationId xmlns:a16="http://schemas.microsoft.com/office/drawing/2014/main" id="{40726E4A-963E-DBC3-BEB1-1C22E248A7C0}"/>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E882B549-18C2-D090-F147-CD03DCD110FE}"/>
              </a:ext>
            </a:extLst>
          </p:cNvPr>
          <p:cNvSpPr>
            <a:spLocks noGrp="1" noChangeArrowheads="1"/>
          </p:cNvSpPr>
          <p:nvPr>
            <p:ph type="sldNum" sz="quarter" idx="5"/>
          </p:nvPr>
        </p:nvSpPr>
        <p:spPr>
          <a:ln/>
        </p:spPr>
        <p:txBody>
          <a:bodyPr/>
          <a:lstStyle/>
          <a:p>
            <a:fld id="{068FC97D-2A83-564A-923B-65A958C26BAC}" type="slidenum">
              <a:rPr lang="en-US" altLang="en-US"/>
              <a:pPr/>
              <a:t>65</a:t>
            </a:fld>
            <a:endParaRPr lang="en-US" altLang="en-US"/>
          </a:p>
        </p:txBody>
      </p:sp>
      <p:sp>
        <p:nvSpPr>
          <p:cNvPr id="199682" name="Rectangle 2">
            <a:extLst>
              <a:ext uri="{FF2B5EF4-FFF2-40B4-BE49-F238E27FC236}">
                <a16:creationId xmlns:a16="http://schemas.microsoft.com/office/drawing/2014/main" id="{55A9F8FB-874C-9543-EA75-37108F1DA0ED}"/>
              </a:ext>
            </a:extLst>
          </p:cNvPr>
          <p:cNvSpPr>
            <a:spLocks noChangeArrowheads="1" noTextEdit="1"/>
          </p:cNvSpPr>
          <p:nvPr>
            <p:ph type="sldImg"/>
          </p:nvPr>
        </p:nvSpPr>
        <p:spPr>
          <a:ln/>
        </p:spPr>
      </p:sp>
      <p:sp>
        <p:nvSpPr>
          <p:cNvPr id="199683" name="Rectangle 3">
            <a:extLst>
              <a:ext uri="{FF2B5EF4-FFF2-40B4-BE49-F238E27FC236}">
                <a16:creationId xmlns:a16="http://schemas.microsoft.com/office/drawing/2014/main" id="{F9846238-AA70-6FDE-CA5F-7C37741E06E9}"/>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48D4E015-2658-10E6-B826-B829F3C828DD}"/>
              </a:ext>
            </a:extLst>
          </p:cNvPr>
          <p:cNvSpPr>
            <a:spLocks noGrp="1" noChangeArrowheads="1"/>
          </p:cNvSpPr>
          <p:nvPr>
            <p:ph type="sldNum" sz="quarter" idx="5"/>
          </p:nvPr>
        </p:nvSpPr>
        <p:spPr>
          <a:ln/>
        </p:spPr>
        <p:txBody>
          <a:bodyPr/>
          <a:lstStyle/>
          <a:p>
            <a:fld id="{4A389EA7-F1EB-014A-8CE2-DF90F553E57C}" type="slidenum">
              <a:rPr lang="en-US" altLang="en-US"/>
              <a:pPr/>
              <a:t>66</a:t>
            </a:fld>
            <a:endParaRPr lang="en-US" altLang="en-US"/>
          </a:p>
        </p:txBody>
      </p:sp>
      <p:sp>
        <p:nvSpPr>
          <p:cNvPr id="200706" name="Rectangle 2">
            <a:extLst>
              <a:ext uri="{FF2B5EF4-FFF2-40B4-BE49-F238E27FC236}">
                <a16:creationId xmlns:a16="http://schemas.microsoft.com/office/drawing/2014/main" id="{2D2689B6-A012-E826-2C90-97C908357085}"/>
              </a:ext>
            </a:extLst>
          </p:cNvPr>
          <p:cNvSpPr>
            <a:spLocks noChangeArrowheads="1" noTextEdit="1"/>
          </p:cNvSpPr>
          <p:nvPr>
            <p:ph type="sldImg"/>
          </p:nvPr>
        </p:nvSpPr>
        <p:spPr>
          <a:ln/>
        </p:spPr>
      </p:sp>
      <p:sp>
        <p:nvSpPr>
          <p:cNvPr id="200707" name="Rectangle 3">
            <a:extLst>
              <a:ext uri="{FF2B5EF4-FFF2-40B4-BE49-F238E27FC236}">
                <a16:creationId xmlns:a16="http://schemas.microsoft.com/office/drawing/2014/main" id="{042574E0-712A-8011-5ECF-F05DD8ABDC09}"/>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EE1FDD99-D5B9-D3D6-8212-6D0091E1A466}"/>
              </a:ext>
            </a:extLst>
          </p:cNvPr>
          <p:cNvSpPr>
            <a:spLocks noGrp="1" noChangeArrowheads="1"/>
          </p:cNvSpPr>
          <p:nvPr>
            <p:ph type="sldNum" sz="quarter" idx="5"/>
          </p:nvPr>
        </p:nvSpPr>
        <p:spPr>
          <a:ln/>
        </p:spPr>
        <p:txBody>
          <a:bodyPr/>
          <a:lstStyle/>
          <a:p>
            <a:fld id="{923953D1-30D0-3E45-9E0D-1CBA59260B6E}" type="slidenum">
              <a:rPr lang="en-US" altLang="en-US"/>
              <a:pPr/>
              <a:t>67</a:t>
            </a:fld>
            <a:endParaRPr lang="en-US" altLang="en-US"/>
          </a:p>
        </p:txBody>
      </p:sp>
      <p:sp>
        <p:nvSpPr>
          <p:cNvPr id="201730" name="Rectangle 2">
            <a:extLst>
              <a:ext uri="{FF2B5EF4-FFF2-40B4-BE49-F238E27FC236}">
                <a16:creationId xmlns:a16="http://schemas.microsoft.com/office/drawing/2014/main" id="{DD8CB3AB-FDB4-E1F2-489C-9E36BB97FC7D}"/>
              </a:ext>
            </a:extLst>
          </p:cNvPr>
          <p:cNvSpPr>
            <a:spLocks noChangeArrowheads="1" noTextEdit="1"/>
          </p:cNvSpPr>
          <p:nvPr>
            <p:ph type="sldImg"/>
          </p:nvPr>
        </p:nvSpPr>
        <p:spPr>
          <a:ln/>
        </p:spPr>
      </p:sp>
      <p:sp>
        <p:nvSpPr>
          <p:cNvPr id="201731" name="Rectangle 3">
            <a:extLst>
              <a:ext uri="{FF2B5EF4-FFF2-40B4-BE49-F238E27FC236}">
                <a16:creationId xmlns:a16="http://schemas.microsoft.com/office/drawing/2014/main" id="{1CC72820-628B-CF90-131B-052095860606}"/>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B7D653D7-1FCB-4E9E-29D1-3B0B16C1EC6F}"/>
              </a:ext>
            </a:extLst>
          </p:cNvPr>
          <p:cNvSpPr>
            <a:spLocks noGrp="1" noChangeArrowheads="1"/>
          </p:cNvSpPr>
          <p:nvPr>
            <p:ph type="sldNum" sz="quarter" idx="5"/>
          </p:nvPr>
        </p:nvSpPr>
        <p:spPr>
          <a:ln/>
        </p:spPr>
        <p:txBody>
          <a:bodyPr/>
          <a:lstStyle/>
          <a:p>
            <a:fld id="{C0BE54E5-33EB-7744-A0A3-E2DB3F72EE4B}" type="slidenum">
              <a:rPr lang="en-US" altLang="en-US"/>
              <a:pPr/>
              <a:t>68</a:t>
            </a:fld>
            <a:endParaRPr lang="en-US" altLang="en-US"/>
          </a:p>
        </p:txBody>
      </p:sp>
      <p:sp>
        <p:nvSpPr>
          <p:cNvPr id="202754" name="Rectangle 2">
            <a:extLst>
              <a:ext uri="{FF2B5EF4-FFF2-40B4-BE49-F238E27FC236}">
                <a16:creationId xmlns:a16="http://schemas.microsoft.com/office/drawing/2014/main" id="{229F2CA1-A2C1-19B7-9608-46BFA938BFC5}"/>
              </a:ext>
            </a:extLst>
          </p:cNvPr>
          <p:cNvSpPr>
            <a:spLocks noChangeArrowheads="1" noTextEdit="1"/>
          </p:cNvSpPr>
          <p:nvPr>
            <p:ph type="sldImg"/>
          </p:nvPr>
        </p:nvSpPr>
        <p:spPr>
          <a:ln/>
        </p:spPr>
      </p:sp>
      <p:sp>
        <p:nvSpPr>
          <p:cNvPr id="202755" name="Rectangle 3">
            <a:extLst>
              <a:ext uri="{FF2B5EF4-FFF2-40B4-BE49-F238E27FC236}">
                <a16:creationId xmlns:a16="http://schemas.microsoft.com/office/drawing/2014/main" id="{C9A0263D-0CC8-C099-5A7D-0BA869862C94}"/>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B3BF3569-8529-81B0-EBB2-5CE0AA87E323}"/>
              </a:ext>
            </a:extLst>
          </p:cNvPr>
          <p:cNvSpPr>
            <a:spLocks noGrp="1" noChangeArrowheads="1"/>
          </p:cNvSpPr>
          <p:nvPr>
            <p:ph type="sldNum" sz="quarter" idx="5"/>
          </p:nvPr>
        </p:nvSpPr>
        <p:spPr>
          <a:ln/>
        </p:spPr>
        <p:txBody>
          <a:bodyPr/>
          <a:lstStyle/>
          <a:p>
            <a:fld id="{F385A41B-E059-9C46-8E02-D77203B0956C}" type="slidenum">
              <a:rPr lang="en-US" altLang="en-US"/>
              <a:pPr/>
              <a:t>69</a:t>
            </a:fld>
            <a:endParaRPr lang="en-US" altLang="en-US"/>
          </a:p>
        </p:txBody>
      </p:sp>
      <p:sp>
        <p:nvSpPr>
          <p:cNvPr id="203778" name="Rectangle 2">
            <a:extLst>
              <a:ext uri="{FF2B5EF4-FFF2-40B4-BE49-F238E27FC236}">
                <a16:creationId xmlns:a16="http://schemas.microsoft.com/office/drawing/2014/main" id="{18322247-B545-D5CF-6016-DEE1DC7C2049}"/>
              </a:ext>
            </a:extLst>
          </p:cNvPr>
          <p:cNvSpPr>
            <a:spLocks noChangeArrowheads="1" noTextEdit="1"/>
          </p:cNvSpPr>
          <p:nvPr>
            <p:ph type="sldImg"/>
          </p:nvPr>
        </p:nvSpPr>
        <p:spPr>
          <a:ln/>
        </p:spPr>
      </p:sp>
      <p:sp>
        <p:nvSpPr>
          <p:cNvPr id="203779" name="Rectangle 3">
            <a:extLst>
              <a:ext uri="{FF2B5EF4-FFF2-40B4-BE49-F238E27FC236}">
                <a16:creationId xmlns:a16="http://schemas.microsoft.com/office/drawing/2014/main" id="{813AC34E-740C-4FC9-C6AF-92CFDB636DD3}"/>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303DF997-2231-2ABF-8B27-16736A58FC84}"/>
              </a:ext>
            </a:extLst>
          </p:cNvPr>
          <p:cNvSpPr>
            <a:spLocks noGrp="1" noChangeArrowheads="1"/>
          </p:cNvSpPr>
          <p:nvPr>
            <p:ph type="sldNum" sz="quarter" idx="5"/>
          </p:nvPr>
        </p:nvSpPr>
        <p:spPr>
          <a:ln/>
        </p:spPr>
        <p:txBody>
          <a:bodyPr/>
          <a:lstStyle/>
          <a:p>
            <a:fld id="{D8EE8B11-6453-5349-B965-A8D1C698FACF}" type="slidenum">
              <a:rPr lang="en-US" altLang="en-US"/>
              <a:pPr/>
              <a:t>7</a:t>
            </a:fld>
            <a:endParaRPr lang="en-US" altLang="en-US"/>
          </a:p>
        </p:txBody>
      </p:sp>
      <p:sp>
        <p:nvSpPr>
          <p:cNvPr id="137218" name="Rectangle 1026">
            <a:extLst>
              <a:ext uri="{FF2B5EF4-FFF2-40B4-BE49-F238E27FC236}">
                <a16:creationId xmlns:a16="http://schemas.microsoft.com/office/drawing/2014/main" id="{7E976DC6-96F7-4E62-B975-402840D3D576}"/>
              </a:ext>
            </a:extLst>
          </p:cNvPr>
          <p:cNvSpPr>
            <a:spLocks noChangeArrowheads="1" noTextEdit="1"/>
          </p:cNvSpPr>
          <p:nvPr>
            <p:ph type="sldImg"/>
          </p:nvPr>
        </p:nvSpPr>
        <p:spPr>
          <a:ln/>
        </p:spPr>
      </p:sp>
      <p:sp>
        <p:nvSpPr>
          <p:cNvPr id="137219" name="Rectangle 1027">
            <a:extLst>
              <a:ext uri="{FF2B5EF4-FFF2-40B4-BE49-F238E27FC236}">
                <a16:creationId xmlns:a16="http://schemas.microsoft.com/office/drawing/2014/main" id="{5072B921-268A-D481-2EC8-80396899BEA0}"/>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E4C2CE8D-9A8B-8D01-A03D-B49E19B33929}"/>
              </a:ext>
            </a:extLst>
          </p:cNvPr>
          <p:cNvSpPr>
            <a:spLocks noGrp="1" noChangeArrowheads="1"/>
          </p:cNvSpPr>
          <p:nvPr>
            <p:ph type="sldNum" sz="quarter" idx="5"/>
          </p:nvPr>
        </p:nvSpPr>
        <p:spPr>
          <a:ln/>
        </p:spPr>
        <p:txBody>
          <a:bodyPr/>
          <a:lstStyle/>
          <a:p>
            <a:fld id="{5F6B0FC6-7D1D-D346-875D-D5FA9F497AE0}" type="slidenum">
              <a:rPr lang="en-US" altLang="en-US"/>
              <a:pPr/>
              <a:t>70</a:t>
            </a:fld>
            <a:endParaRPr lang="en-US" altLang="en-US"/>
          </a:p>
        </p:txBody>
      </p:sp>
      <p:sp>
        <p:nvSpPr>
          <p:cNvPr id="204802" name="Rectangle 2">
            <a:extLst>
              <a:ext uri="{FF2B5EF4-FFF2-40B4-BE49-F238E27FC236}">
                <a16:creationId xmlns:a16="http://schemas.microsoft.com/office/drawing/2014/main" id="{2A1C5CAE-FCA3-F60C-F192-32390E28C237}"/>
              </a:ext>
            </a:extLst>
          </p:cNvPr>
          <p:cNvSpPr>
            <a:spLocks noChangeArrowheads="1" noTextEdit="1"/>
          </p:cNvSpPr>
          <p:nvPr>
            <p:ph type="sldImg"/>
          </p:nvPr>
        </p:nvSpPr>
        <p:spPr>
          <a:ln/>
        </p:spPr>
      </p:sp>
      <p:sp>
        <p:nvSpPr>
          <p:cNvPr id="204803" name="Rectangle 3">
            <a:extLst>
              <a:ext uri="{FF2B5EF4-FFF2-40B4-BE49-F238E27FC236}">
                <a16:creationId xmlns:a16="http://schemas.microsoft.com/office/drawing/2014/main" id="{8DD8E76A-026C-DFDC-E3EF-EEA36030A783}"/>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7E19E6E7-15AB-92F0-B538-05CB65EED89B}"/>
              </a:ext>
            </a:extLst>
          </p:cNvPr>
          <p:cNvSpPr>
            <a:spLocks noGrp="1" noChangeArrowheads="1"/>
          </p:cNvSpPr>
          <p:nvPr>
            <p:ph type="sldNum" sz="quarter" idx="5"/>
          </p:nvPr>
        </p:nvSpPr>
        <p:spPr>
          <a:ln/>
        </p:spPr>
        <p:txBody>
          <a:bodyPr/>
          <a:lstStyle/>
          <a:p>
            <a:fld id="{C5147C81-53F6-1D45-A6A6-F06D39DA9C54}" type="slidenum">
              <a:rPr lang="en-US" altLang="en-US"/>
              <a:pPr/>
              <a:t>71</a:t>
            </a:fld>
            <a:endParaRPr lang="en-US" altLang="en-US"/>
          </a:p>
        </p:txBody>
      </p:sp>
      <p:sp>
        <p:nvSpPr>
          <p:cNvPr id="205826" name="Rectangle 2">
            <a:extLst>
              <a:ext uri="{FF2B5EF4-FFF2-40B4-BE49-F238E27FC236}">
                <a16:creationId xmlns:a16="http://schemas.microsoft.com/office/drawing/2014/main" id="{AED6382B-B289-F120-79E7-10EF32930B32}"/>
              </a:ext>
            </a:extLst>
          </p:cNvPr>
          <p:cNvSpPr>
            <a:spLocks noChangeArrowheads="1" noTextEdit="1"/>
          </p:cNvSpPr>
          <p:nvPr>
            <p:ph type="sldImg"/>
          </p:nvPr>
        </p:nvSpPr>
        <p:spPr>
          <a:ln/>
        </p:spPr>
      </p:sp>
      <p:sp>
        <p:nvSpPr>
          <p:cNvPr id="205827" name="Rectangle 3">
            <a:extLst>
              <a:ext uri="{FF2B5EF4-FFF2-40B4-BE49-F238E27FC236}">
                <a16:creationId xmlns:a16="http://schemas.microsoft.com/office/drawing/2014/main" id="{D85606EA-91A2-45D2-B8E6-2115BD244B50}"/>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211E7731-25E7-9E66-636C-59F53271BEB3}"/>
              </a:ext>
            </a:extLst>
          </p:cNvPr>
          <p:cNvSpPr>
            <a:spLocks noGrp="1" noChangeArrowheads="1"/>
          </p:cNvSpPr>
          <p:nvPr>
            <p:ph type="sldNum" sz="quarter" idx="5"/>
          </p:nvPr>
        </p:nvSpPr>
        <p:spPr>
          <a:ln/>
        </p:spPr>
        <p:txBody>
          <a:bodyPr/>
          <a:lstStyle/>
          <a:p>
            <a:fld id="{DC1D9BD1-D092-9743-828D-C957DF72236B}" type="slidenum">
              <a:rPr lang="en-US" altLang="en-US"/>
              <a:pPr/>
              <a:t>72</a:t>
            </a:fld>
            <a:endParaRPr lang="en-US" altLang="en-US"/>
          </a:p>
        </p:txBody>
      </p:sp>
      <p:sp>
        <p:nvSpPr>
          <p:cNvPr id="206850" name="Rectangle 2">
            <a:extLst>
              <a:ext uri="{FF2B5EF4-FFF2-40B4-BE49-F238E27FC236}">
                <a16:creationId xmlns:a16="http://schemas.microsoft.com/office/drawing/2014/main" id="{783B0818-2BD7-B256-11AF-040FA9F820B4}"/>
              </a:ext>
            </a:extLst>
          </p:cNvPr>
          <p:cNvSpPr>
            <a:spLocks noChangeArrowheads="1" noTextEdit="1"/>
          </p:cNvSpPr>
          <p:nvPr>
            <p:ph type="sldImg"/>
          </p:nvPr>
        </p:nvSpPr>
        <p:spPr>
          <a:ln/>
        </p:spPr>
      </p:sp>
      <p:sp>
        <p:nvSpPr>
          <p:cNvPr id="206851" name="Rectangle 3">
            <a:extLst>
              <a:ext uri="{FF2B5EF4-FFF2-40B4-BE49-F238E27FC236}">
                <a16:creationId xmlns:a16="http://schemas.microsoft.com/office/drawing/2014/main" id="{3BBAF4C9-8409-BCAA-B9E4-0EFDEC742CF5}"/>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ED175224-10BE-5229-7792-7C2D8D6A0E86}"/>
              </a:ext>
            </a:extLst>
          </p:cNvPr>
          <p:cNvSpPr>
            <a:spLocks noGrp="1" noChangeArrowheads="1"/>
          </p:cNvSpPr>
          <p:nvPr>
            <p:ph type="sldNum" sz="quarter" idx="5"/>
          </p:nvPr>
        </p:nvSpPr>
        <p:spPr>
          <a:ln/>
        </p:spPr>
        <p:txBody>
          <a:bodyPr/>
          <a:lstStyle/>
          <a:p>
            <a:fld id="{74C56E85-8218-7144-A082-3162327D0886}" type="slidenum">
              <a:rPr lang="en-US" altLang="en-US"/>
              <a:pPr/>
              <a:t>73</a:t>
            </a:fld>
            <a:endParaRPr lang="en-US" altLang="en-US"/>
          </a:p>
        </p:txBody>
      </p:sp>
      <p:sp>
        <p:nvSpPr>
          <p:cNvPr id="207874" name="Rectangle 2">
            <a:extLst>
              <a:ext uri="{FF2B5EF4-FFF2-40B4-BE49-F238E27FC236}">
                <a16:creationId xmlns:a16="http://schemas.microsoft.com/office/drawing/2014/main" id="{799999AE-E0F8-BE77-5634-6F00944706E0}"/>
              </a:ext>
            </a:extLst>
          </p:cNvPr>
          <p:cNvSpPr>
            <a:spLocks noChangeArrowheads="1" noTextEdit="1"/>
          </p:cNvSpPr>
          <p:nvPr>
            <p:ph type="sldImg"/>
          </p:nvPr>
        </p:nvSpPr>
        <p:spPr>
          <a:ln/>
        </p:spPr>
      </p:sp>
      <p:sp>
        <p:nvSpPr>
          <p:cNvPr id="207875" name="Rectangle 3">
            <a:extLst>
              <a:ext uri="{FF2B5EF4-FFF2-40B4-BE49-F238E27FC236}">
                <a16:creationId xmlns:a16="http://schemas.microsoft.com/office/drawing/2014/main" id="{B6EA1C77-571D-DAD2-B12C-97BA3F6B8E17}"/>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28E2C232-D806-ECAF-B187-08B941ABE77A}"/>
              </a:ext>
            </a:extLst>
          </p:cNvPr>
          <p:cNvSpPr>
            <a:spLocks noGrp="1" noChangeArrowheads="1"/>
          </p:cNvSpPr>
          <p:nvPr>
            <p:ph type="sldNum" sz="quarter" idx="5"/>
          </p:nvPr>
        </p:nvSpPr>
        <p:spPr>
          <a:ln/>
        </p:spPr>
        <p:txBody>
          <a:bodyPr/>
          <a:lstStyle/>
          <a:p>
            <a:fld id="{5593361E-2C27-A143-B150-2627380B2C3E}" type="slidenum">
              <a:rPr lang="en-US" altLang="en-US"/>
              <a:pPr/>
              <a:t>74</a:t>
            </a:fld>
            <a:endParaRPr lang="en-US" altLang="en-US"/>
          </a:p>
        </p:txBody>
      </p:sp>
      <p:sp>
        <p:nvSpPr>
          <p:cNvPr id="208898" name="Rectangle 2">
            <a:extLst>
              <a:ext uri="{FF2B5EF4-FFF2-40B4-BE49-F238E27FC236}">
                <a16:creationId xmlns:a16="http://schemas.microsoft.com/office/drawing/2014/main" id="{EAB1436A-D413-B1B4-6AF1-63E066CCE85E}"/>
              </a:ext>
            </a:extLst>
          </p:cNvPr>
          <p:cNvSpPr>
            <a:spLocks noChangeArrowheads="1" noTextEdit="1"/>
          </p:cNvSpPr>
          <p:nvPr>
            <p:ph type="sldImg"/>
          </p:nvPr>
        </p:nvSpPr>
        <p:spPr>
          <a:ln/>
        </p:spPr>
      </p:sp>
      <p:sp>
        <p:nvSpPr>
          <p:cNvPr id="208899" name="Rectangle 3">
            <a:extLst>
              <a:ext uri="{FF2B5EF4-FFF2-40B4-BE49-F238E27FC236}">
                <a16:creationId xmlns:a16="http://schemas.microsoft.com/office/drawing/2014/main" id="{C805070B-7929-DD3F-9E2F-75A4BF06231F}"/>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15EC663C-58B1-A734-B4E4-001DCF23D4FD}"/>
              </a:ext>
            </a:extLst>
          </p:cNvPr>
          <p:cNvSpPr>
            <a:spLocks noGrp="1" noChangeArrowheads="1"/>
          </p:cNvSpPr>
          <p:nvPr>
            <p:ph type="sldNum" sz="quarter" idx="5"/>
          </p:nvPr>
        </p:nvSpPr>
        <p:spPr>
          <a:ln/>
        </p:spPr>
        <p:txBody>
          <a:bodyPr/>
          <a:lstStyle/>
          <a:p>
            <a:fld id="{039F7C7B-CF35-6241-AC69-6E998BAFD334}" type="slidenum">
              <a:rPr lang="en-US" altLang="en-US"/>
              <a:pPr/>
              <a:t>75</a:t>
            </a:fld>
            <a:endParaRPr lang="en-US" altLang="en-US"/>
          </a:p>
        </p:txBody>
      </p:sp>
      <p:sp>
        <p:nvSpPr>
          <p:cNvPr id="209922" name="Rectangle 2">
            <a:extLst>
              <a:ext uri="{FF2B5EF4-FFF2-40B4-BE49-F238E27FC236}">
                <a16:creationId xmlns:a16="http://schemas.microsoft.com/office/drawing/2014/main" id="{50BB3DCB-CCAC-1B03-8844-86C15BDEE4E7}"/>
              </a:ext>
            </a:extLst>
          </p:cNvPr>
          <p:cNvSpPr>
            <a:spLocks noChangeArrowheads="1" noTextEdit="1"/>
          </p:cNvSpPr>
          <p:nvPr>
            <p:ph type="sldImg"/>
          </p:nvPr>
        </p:nvSpPr>
        <p:spPr>
          <a:ln/>
        </p:spPr>
      </p:sp>
      <p:sp>
        <p:nvSpPr>
          <p:cNvPr id="209923" name="Rectangle 3">
            <a:extLst>
              <a:ext uri="{FF2B5EF4-FFF2-40B4-BE49-F238E27FC236}">
                <a16:creationId xmlns:a16="http://schemas.microsoft.com/office/drawing/2014/main" id="{CA4D6380-842F-73DD-0AA9-78E98023A85E}"/>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27B145A1-9C49-5A18-3B67-2893DC863B8F}"/>
              </a:ext>
            </a:extLst>
          </p:cNvPr>
          <p:cNvSpPr>
            <a:spLocks noGrp="1" noChangeArrowheads="1"/>
          </p:cNvSpPr>
          <p:nvPr>
            <p:ph type="sldNum" sz="quarter" idx="5"/>
          </p:nvPr>
        </p:nvSpPr>
        <p:spPr>
          <a:ln/>
        </p:spPr>
        <p:txBody>
          <a:bodyPr/>
          <a:lstStyle/>
          <a:p>
            <a:fld id="{02F071EC-8C06-F342-BCF1-F83E2786C3D5}" type="slidenum">
              <a:rPr lang="en-US" altLang="en-US"/>
              <a:pPr/>
              <a:t>76</a:t>
            </a:fld>
            <a:endParaRPr lang="en-US" altLang="en-US"/>
          </a:p>
        </p:txBody>
      </p:sp>
      <p:sp>
        <p:nvSpPr>
          <p:cNvPr id="210946" name="Rectangle 2">
            <a:extLst>
              <a:ext uri="{FF2B5EF4-FFF2-40B4-BE49-F238E27FC236}">
                <a16:creationId xmlns:a16="http://schemas.microsoft.com/office/drawing/2014/main" id="{AA335855-8710-3614-FE61-061D75CF812A}"/>
              </a:ext>
            </a:extLst>
          </p:cNvPr>
          <p:cNvSpPr>
            <a:spLocks noChangeArrowheads="1" noTextEdit="1"/>
          </p:cNvSpPr>
          <p:nvPr>
            <p:ph type="sldImg"/>
          </p:nvPr>
        </p:nvSpPr>
        <p:spPr>
          <a:ln/>
        </p:spPr>
      </p:sp>
      <p:sp>
        <p:nvSpPr>
          <p:cNvPr id="210947" name="Rectangle 3">
            <a:extLst>
              <a:ext uri="{FF2B5EF4-FFF2-40B4-BE49-F238E27FC236}">
                <a16:creationId xmlns:a16="http://schemas.microsoft.com/office/drawing/2014/main" id="{E00D6351-D0A4-2F4A-C3E5-C00B4B4FBAE9}"/>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CC7B2E72-C730-78A4-F575-D9FF7175EC63}"/>
              </a:ext>
            </a:extLst>
          </p:cNvPr>
          <p:cNvSpPr>
            <a:spLocks noGrp="1" noChangeArrowheads="1"/>
          </p:cNvSpPr>
          <p:nvPr>
            <p:ph type="sldNum" sz="quarter" idx="5"/>
          </p:nvPr>
        </p:nvSpPr>
        <p:spPr>
          <a:ln/>
        </p:spPr>
        <p:txBody>
          <a:bodyPr/>
          <a:lstStyle/>
          <a:p>
            <a:fld id="{0CCEEEF7-D3C9-6749-9DE8-36FD01E5F009}" type="slidenum">
              <a:rPr lang="en-US" altLang="en-US"/>
              <a:pPr/>
              <a:t>77</a:t>
            </a:fld>
            <a:endParaRPr lang="en-US" altLang="en-US"/>
          </a:p>
        </p:txBody>
      </p:sp>
      <p:sp>
        <p:nvSpPr>
          <p:cNvPr id="211970" name="Rectangle 2">
            <a:extLst>
              <a:ext uri="{FF2B5EF4-FFF2-40B4-BE49-F238E27FC236}">
                <a16:creationId xmlns:a16="http://schemas.microsoft.com/office/drawing/2014/main" id="{2F861189-C40B-2833-233D-61170C882BE3}"/>
              </a:ext>
            </a:extLst>
          </p:cNvPr>
          <p:cNvSpPr>
            <a:spLocks noChangeArrowheads="1" noTextEdit="1"/>
          </p:cNvSpPr>
          <p:nvPr>
            <p:ph type="sldImg"/>
          </p:nvPr>
        </p:nvSpPr>
        <p:spPr>
          <a:ln/>
        </p:spPr>
      </p:sp>
      <p:sp>
        <p:nvSpPr>
          <p:cNvPr id="211971" name="Rectangle 3">
            <a:extLst>
              <a:ext uri="{FF2B5EF4-FFF2-40B4-BE49-F238E27FC236}">
                <a16:creationId xmlns:a16="http://schemas.microsoft.com/office/drawing/2014/main" id="{1ADE5310-8462-370D-51FF-63D981F4AC98}"/>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3BA3F43B-9805-EB93-3907-FBD46EF5259D}"/>
              </a:ext>
            </a:extLst>
          </p:cNvPr>
          <p:cNvSpPr>
            <a:spLocks noGrp="1" noChangeArrowheads="1"/>
          </p:cNvSpPr>
          <p:nvPr>
            <p:ph type="sldNum" sz="quarter" idx="5"/>
          </p:nvPr>
        </p:nvSpPr>
        <p:spPr>
          <a:ln/>
        </p:spPr>
        <p:txBody>
          <a:bodyPr/>
          <a:lstStyle/>
          <a:p>
            <a:fld id="{00B6FAA1-A06F-F946-B713-36A3D020EEA1}" type="slidenum">
              <a:rPr lang="en-US" altLang="en-US"/>
              <a:pPr/>
              <a:t>78</a:t>
            </a:fld>
            <a:endParaRPr lang="en-US" altLang="en-US"/>
          </a:p>
        </p:txBody>
      </p:sp>
      <p:sp>
        <p:nvSpPr>
          <p:cNvPr id="212994" name="Rectangle 2">
            <a:extLst>
              <a:ext uri="{FF2B5EF4-FFF2-40B4-BE49-F238E27FC236}">
                <a16:creationId xmlns:a16="http://schemas.microsoft.com/office/drawing/2014/main" id="{8D49E57F-1F42-ADE0-7501-4CDBF73FFB12}"/>
              </a:ext>
            </a:extLst>
          </p:cNvPr>
          <p:cNvSpPr>
            <a:spLocks noChangeArrowheads="1" noTextEdit="1"/>
          </p:cNvSpPr>
          <p:nvPr>
            <p:ph type="sldImg"/>
          </p:nvPr>
        </p:nvSpPr>
        <p:spPr>
          <a:ln/>
        </p:spPr>
      </p:sp>
      <p:sp>
        <p:nvSpPr>
          <p:cNvPr id="212995" name="Rectangle 3">
            <a:extLst>
              <a:ext uri="{FF2B5EF4-FFF2-40B4-BE49-F238E27FC236}">
                <a16:creationId xmlns:a16="http://schemas.microsoft.com/office/drawing/2014/main" id="{009D7A7B-6125-C8CA-4263-9A0D3A8D4197}"/>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97316847-E23B-01F9-E182-C7DECBEF3EB8}"/>
              </a:ext>
            </a:extLst>
          </p:cNvPr>
          <p:cNvSpPr>
            <a:spLocks noGrp="1" noChangeArrowheads="1"/>
          </p:cNvSpPr>
          <p:nvPr>
            <p:ph type="sldNum" sz="quarter" idx="5"/>
          </p:nvPr>
        </p:nvSpPr>
        <p:spPr>
          <a:ln/>
        </p:spPr>
        <p:txBody>
          <a:bodyPr/>
          <a:lstStyle/>
          <a:p>
            <a:fld id="{0CA74854-436B-4549-8AB7-51059107F0E1}" type="slidenum">
              <a:rPr lang="en-US" altLang="en-US"/>
              <a:pPr/>
              <a:t>79</a:t>
            </a:fld>
            <a:endParaRPr lang="en-US" altLang="en-US"/>
          </a:p>
        </p:txBody>
      </p:sp>
      <p:sp>
        <p:nvSpPr>
          <p:cNvPr id="214018" name="Rectangle 2">
            <a:extLst>
              <a:ext uri="{FF2B5EF4-FFF2-40B4-BE49-F238E27FC236}">
                <a16:creationId xmlns:a16="http://schemas.microsoft.com/office/drawing/2014/main" id="{6535A7D1-C3D6-6278-CA3F-A103768ABC63}"/>
              </a:ext>
            </a:extLst>
          </p:cNvPr>
          <p:cNvSpPr>
            <a:spLocks noChangeArrowheads="1" noTextEdit="1"/>
          </p:cNvSpPr>
          <p:nvPr>
            <p:ph type="sldImg"/>
          </p:nvPr>
        </p:nvSpPr>
        <p:spPr>
          <a:ln/>
        </p:spPr>
      </p:sp>
      <p:sp>
        <p:nvSpPr>
          <p:cNvPr id="214019" name="Rectangle 3">
            <a:extLst>
              <a:ext uri="{FF2B5EF4-FFF2-40B4-BE49-F238E27FC236}">
                <a16:creationId xmlns:a16="http://schemas.microsoft.com/office/drawing/2014/main" id="{8D72BF22-A922-6949-56AC-3E9B9D569B4A}"/>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325FD643-DF91-50A6-78B7-BB03147F43B5}"/>
              </a:ext>
            </a:extLst>
          </p:cNvPr>
          <p:cNvSpPr>
            <a:spLocks noGrp="1" noChangeArrowheads="1"/>
          </p:cNvSpPr>
          <p:nvPr>
            <p:ph type="sldNum" sz="quarter" idx="5"/>
          </p:nvPr>
        </p:nvSpPr>
        <p:spPr>
          <a:ln/>
        </p:spPr>
        <p:txBody>
          <a:bodyPr/>
          <a:lstStyle/>
          <a:p>
            <a:fld id="{1C78C033-9B5E-214E-B187-A93A6AAD069C}" type="slidenum">
              <a:rPr lang="en-US" altLang="en-US"/>
              <a:pPr/>
              <a:t>8</a:t>
            </a:fld>
            <a:endParaRPr lang="en-US" altLang="en-US"/>
          </a:p>
        </p:txBody>
      </p:sp>
      <p:sp>
        <p:nvSpPr>
          <p:cNvPr id="138242" name="Rectangle 1026">
            <a:extLst>
              <a:ext uri="{FF2B5EF4-FFF2-40B4-BE49-F238E27FC236}">
                <a16:creationId xmlns:a16="http://schemas.microsoft.com/office/drawing/2014/main" id="{7D8FD06E-B553-800C-1E6C-A36007337605}"/>
              </a:ext>
            </a:extLst>
          </p:cNvPr>
          <p:cNvSpPr>
            <a:spLocks noChangeArrowheads="1" noTextEdit="1"/>
          </p:cNvSpPr>
          <p:nvPr>
            <p:ph type="sldImg"/>
          </p:nvPr>
        </p:nvSpPr>
        <p:spPr>
          <a:ln/>
        </p:spPr>
      </p:sp>
      <p:sp>
        <p:nvSpPr>
          <p:cNvPr id="138243" name="Rectangle 1027">
            <a:extLst>
              <a:ext uri="{FF2B5EF4-FFF2-40B4-BE49-F238E27FC236}">
                <a16:creationId xmlns:a16="http://schemas.microsoft.com/office/drawing/2014/main" id="{20F85585-C1FA-E7D9-4E97-00D1F87BB843}"/>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C7DEE943-6E90-B6FC-3E44-33EE2D120E31}"/>
              </a:ext>
            </a:extLst>
          </p:cNvPr>
          <p:cNvSpPr>
            <a:spLocks noGrp="1" noChangeArrowheads="1"/>
          </p:cNvSpPr>
          <p:nvPr>
            <p:ph type="sldNum" sz="quarter" idx="5"/>
          </p:nvPr>
        </p:nvSpPr>
        <p:spPr>
          <a:ln/>
        </p:spPr>
        <p:txBody>
          <a:bodyPr/>
          <a:lstStyle/>
          <a:p>
            <a:fld id="{93D96C7A-7A78-454F-8A7F-D799EABE394E}" type="slidenum">
              <a:rPr lang="en-US" altLang="en-US"/>
              <a:pPr/>
              <a:t>80</a:t>
            </a:fld>
            <a:endParaRPr lang="en-US" altLang="en-US"/>
          </a:p>
        </p:txBody>
      </p:sp>
      <p:sp>
        <p:nvSpPr>
          <p:cNvPr id="215042" name="Rectangle 2">
            <a:extLst>
              <a:ext uri="{FF2B5EF4-FFF2-40B4-BE49-F238E27FC236}">
                <a16:creationId xmlns:a16="http://schemas.microsoft.com/office/drawing/2014/main" id="{7B45221F-8552-166A-382A-FD18BFB3FCF5}"/>
              </a:ext>
            </a:extLst>
          </p:cNvPr>
          <p:cNvSpPr>
            <a:spLocks noChangeArrowheads="1" noTextEdit="1"/>
          </p:cNvSpPr>
          <p:nvPr>
            <p:ph type="sldImg"/>
          </p:nvPr>
        </p:nvSpPr>
        <p:spPr>
          <a:ln/>
        </p:spPr>
      </p:sp>
      <p:sp>
        <p:nvSpPr>
          <p:cNvPr id="215043" name="Rectangle 3">
            <a:extLst>
              <a:ext uri="{FF2B5EF4-FFF2-40B4-BE49-F238E27FC236}">
                <a16:creationId xmlns:a16="http://schemas.microsoft.com/office/drawing/2014/main" id="{3F71442F-60FA-2996-891A-BED82B2E3FE2}"/>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A0DFE628-1EEA-29FB-91B8-08139CACB6DD}"/>
              </a:ext>
            </a:extLst>
          </p:cNvPr>
          <p:cNvSpPr>
            <a:spLocks noGrp="1" noChangeArrowheads="1"/>
          </p:cNvSpPr>
          <p:nvPr>
            <p:ph type="sldNum" sz="quarter" idx="5"/>
          </p:nvPr>
        </p:nvSpPr>
        <p:spPr>
          <a:ln/>
        </p:spPr>
        <p:txBody>
          <a:bodyPr/>
          <a:lstStyle/>
          <a:p>
            <a:fld id="{628E676C-CE9A-4F4E-833A-B67471CC49FA}" type="slidenum">
              <a:rPr lang="en-US" altLang="en-US"/>
              <a:pPr/>
              <a:t>81</a:t>
            </a:fld>
            <a:endParaRPr lang="en-US" altLang="en-US"/>
          </a:p>
        </p:txBody>
      </p:sp>
      <p:sp>
        <p:nvSpPr>
          <p:cNvPr id="216066" name="Rectangle 2">
            <a:extLst>
              <a:ext uri="{FF2B5EF4-FFF2-40B4-BE49-F238E27FC236}">
                <a16:creationId xmlns:a16="http://schemas.microsoft.com/office/drawing/2014/main" id="{65F2BB28-AEC7-EF22-056C-6DA2D8CBA8B4}"/>
              </a:ext>
            </a:extLst>
          </p:cNvPr>
          <p:cNvSpPr>
            <a:spLocks noChangeArrowheads="1" noTextEdit="1"/>
          </p:cNvSpPr>
          <p:nvPr>
            <p:ph type="sldImg"/>
          </p:nvPr>
        </p:nvSpPr>
        <p:spPr>
          <a:ln/>
        </p:spPr>
      </p:sp>
      <p:sp>
        <p:nvSpPr>
          <p:cNvPr id="216067" name="Rectangle 3">
            <a:extLst>
              <a:ext uri="{FF2B5EF4-FFF2-40B4-BE49-F238E27FC236}">
                <a16:creationId xmlns:a16="http://schemas.microsoft.com/office/drawing/2014/main" id="{73EC5C64-6BFA-4C86-319A-27350D4E37C7}"/>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96F787AC-6034-6B12-2BFD-630101B80848}"/>
              </a:ext>
            </a:extLst>
          </p:cNvPr>
          <p:cNvSpPr>
            <a:spLocks noGrp="1" noChangeArrowheads="1"/>
          </p:cNvSpPr>
          <p:nvPr>
            <p:ph type="sldNum" sz="quarter" idx="5"/>
          </p:nvPr>
        </p:nvSpPr>
        <p:spPr>
          <a:ln/>
        </p:spPr>
        <p:txBody>
          <a:bodyPr/>
          <a:lstStyle/>
          <a:p>
            <a:fld id="{296A045E-D7B4-2148-89EC-6307C94F12C8}" type="slidenum">
              <a:rPr lang="en-US" altLang="en-US"/>
              <a:pPr/>
              <a:t>82</a:t>
            </a:fld>
            <a:endParaRPr lang="en-US" altLang="en-US"/>
          </a:p>
        </p:txBody>
      </p:sp>
      <p:sp>
        <p:nvSpPr>
          <p:cNvPr id="217090" name="Rectangle 2">
            <a:extLst>
              <a:ext uri="{FF2B5EF4-FFF2-40B4-BE49-F238E27FC236}">
                <a16:creationId xmlns:a16="http://schemas.microsoft.com/office/drawing/2014/main" id="{7E5E3097-4202-0D62-07AD-C5599A7E4AA2}"/>
              </a:ext>
            </a:extLst>
          </p:cNvPr>
          <p:cNvSpPr>
            <a:spLocks noChangeArrowheads="1" noTextEdit="1"/>
          </p:cNvSpPr>
          <p:nvPr>
            <p:ph type="sldImg"/>
          </p:nvPr>
        </p:nvSpPr>
        <p:spPr>
          <a:ln/>
        </p:spPr>
      </p:sp>
      <p:sp>
        <p:nvSpPr>
          <p:cNvPr id="217091" name="Rectangle 3">
            <a:extLst>
              <a:ext uri="{FF2B5EF4-FFF2-40B4-BE49-F238E27FC236}">
                <a16:creationId xmlns:a16="http://schemas.microsoft.com/office/drawing/2014/main" id="{26B0BCC2-A8D6-7C63-D458-691B304C4683}"/>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22DB1944-9ECB-973C-5419-607E5FB39E1D}"/>
              </a:ext>
            </a:extLst>
          </p:cNvPr>
          <p:cNvSpPr>
            <a:spLocks noGrp="1" noChangeArrowheads="1"/>
          </p:cNvSpPr>
          <p:nvPr>
            <p:ph type="sldNum" sz="quarter" idx="5"/>
          </p:nvPr>
        </p:nvSpPr>
        <p:spPr>
          <a:ln/>
        </p:spPr>
        <p:txBody>
          <a:bodyPr/>
          <a:lstStyle/>
          <a:p>
            <a:fld id="{CF85AF3A-62E4-434D-A693-7F453EC1A1BC}" type="slidenum">
              <a:rPr lang="en-US" altLang="en-US"/>
              <a:pPr/>
              <a:t>83</a:t>
            </a:fld>
            <a:endParaRPr lang="en-US" altLang="en-US"/>
          </a:p>
        </p:txBody>
      </p:sp>
      <p:sp>
        <p:nvSpPr>
          <p:cNvPr id="218114" name="Rectangle 2">
            <a:extLst>
              <a:ext uri="{FF2B5EF4-FFF2-40B4-BE49-F238E27FC236}">
                <a16:creationId xmlns:a16="http://schemas.microsoft.com/office/drawing/2014/main" id="{709F33B1-6D20-97D7-455B-8968ECD6202B}"/>
              </a:ext>
            </a:extLst>
          </p:cNvPr>
          <p:cNvSpPr>
            <a:spLocks noChangeArrowheads="1" noTextEdit="1"/>
          </p:cNvSpPr>
          <p:nvPr>
            <p:ph type="sldImg"/>
          </p:nvPr>
        </p:nvSpPr>
        <p:spPr>
          <a:ln/>
        </p:spPr>
      </p:sp>
      <p:sp>
        <p:nvSpPr>
          <p:cNvPr id="218115" name="Rectangle 3">
            <a:extLst>
              <a:ext uri="{FF2B5EF4-FFF2-40B4-BE49-F238E27FC236}">
                <a16:creationId xmlns:a16="http://schemas.microsoft.com/office/drawing/2014/main" id="{3FC9A38B-7E7B-8107-DB01-1C54F483FACB}"/>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980A57DA-2518-C090-48CF-9FFE0257CE46}"/>
              </a:ext>
            </a:extLst>
          </p:cNvPr>
          <p:cNvSpPr>
            <a:spLocks noGrp="1" noChangeArrowheads="1"/>
          </p:cNvSpPr>
          <p:nvPr>
            <p:ph type="sldNum" sz="quarter" idx="5"/>
          </p:nvPr>
        </p:nvSpPr>
        <p:spPr>
          <a:ln/>
        </p:spPr>
        <p:txBody>
          <a:bodyPr/>
          <a:lstStyle/>
          <a:p>
            <a:fld id="{B722E6DF-CE4A-3142-A423-F28E56DCA077}" type="slidenum">
              <a:rPr lang="en-US" altLang="en-US"/>
              <a:pPr/>
              <a:t>84</a:t>
            </a:fld>
            <a:endParaRPr lang="en-US" altLang="en-US"/>
          </a:p>
        </p:txBody>
      </p:sp>
      <p:sp>
        <p:nvSpPr>
          <p:cNvPr id="273410" name="Rectangle 2">
            <a:extLst>
              <a:ext uri="{FF2B5EF4-FFF2-40B4-BE49-F238E27FC236}">
                <a16:creationId xmlns:a16="http://schemas.microsoft.com/office/drawing/2014/main" id="{88FC75B0-AFC2-581D-6DC3-ADD62E49B6D6}"/>
              </a:ext>
            </a:extLst>
          </p:cNvPr>
          <p:cNvSpPr>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273411" name="Rectangle 3">
            <a:extLst>
              <a:ext uri="{FF2B5EF4-FFF2-40B4-BE49-F238E27FC236}">
                <a16:creationId xmlns:a16="http://schemas.microsoft.com/office/drawing/2014/main" id="{2F8ACB54-4C48-134B-9215-6C7445F79EFC}"/>
              </a:ext>
            </a:extLst>
          </p:cNvPr>
          <p:cNvSpPr>
            <a:spLocks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0322B88C-F103-C50C-2B30-F1A1679EA9C4}"/>
              </a:ext>
            </a:extLst>
          </p:cNvPr>
          <p:cNvSpPr>
            <a:spLocks noGrp="1" noChangeArrowheads="1"/>
          </p:cNvSpPr>
          <p:nvPr>
            <p:ph type="sldNum" sz="quarter" idx="5"/>
          </p:nvPr>
        </p:nvSpPr>
        <p:spPr>
          <a:ln/>
        </p:spPr>
        <p:txBody>
          <a:bodyPr/>
          <a:lstStyle/>
          <a:p>
            <a:fld id="{87553751-03B6-9C41-A5CB-1B613E428EBE}" type="slidenum">
              <a:rPr lang="en-US" altLang="en-US"/>
              <a:pPr/>
              <a:t>85</a:t>
            </a:fld>
            <a:endParaRPr lang="en-US" altLang="en-US"/>
          </a:p>
        </p:txBody>
      </p:sp>
      <p:sp>
        <p:nvSpPr>
          <p:cNvPr id="315394" name="Rectangle 2">
            <a:extLst>
              <a:ext uri="{FF2B5EF4-FFF2-40B4-BE49-F238E27FC236}">
                <a16:creationId xmlns:a16="http://schemas.microsoft.com/office/drawing/2014/main" id="{24DE3F8D-1C93-B281-2176-84BF4C1452EE}"/>
              </a:ext>
            </a:extLst>
          </p:cNvPr>
          <p:cNvSpPr>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15395" name="Rectangle 3">
            <a:extLst>
              <a:ext uri="{FF2B5EF4-FFF2-40B4-BE49-F238E27FC236}">
                <a16:creationId xmlns:a16="http://schemas.microsoft.com/office/drawing/2014/main" id="{7F062251-C84B-7828-355B-33CBCF2128FA}"/>
              </a:ext>
            </a:extLst>
          </p:cNvPr>
          <p:cNvSpPr>
            <a:spLocks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lt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4185DE30-7095-A7F7-0B37-0DC426CF8B6C}"/>
              </a:ext>
            </a:extLst>
          </p:cNvPr>
          <p:cNvSpPr>
            <a:spLocks noGrp="1" noChangeArrowheads="1"/>
          </p:cNvSpPr>
          <p:nvPr>
            <p:ph type="sldNum" sz="quarter" idx="5"/>
          </p:nvPr>
        </p:nvSpPr>
        <p:spPr>
          <a:ln/>
        </p:spPr>
        <p:txBody>
          <a:bodyPr/>
          <a:lstStyle/>
          <a:p>
            <a:fld id="{FAEAB84C-6F4B-6D45-BCF9-347599890815}" type="slidenum">
              <a:rPr lang="en-US" altLang="en-US"/>
              <a:pPr/>
              <a:t>86</a:t>
            </a:fld>
            <a:endParaRPr lang="en-US" altLang="en-US"/>
          </a:p>
        </p:txBody>
      </p:sp>
      <p:sp>
        <p:nvSpPr>
          <p:cNvPr id="222210" name="Rectangle 2">
            <a:extLst>
              <a:ext uri="{FF2B5EF4-FFF2-40B4-BE49-F238E27FC236}">
                <a16:creationId xmlns:a16="http://schemas.microsoft.com/office/drawing/2014/main" id="{937B176E-5804-5230-3CCF-67A6B07A345B}"/>
              </a:ext>
            </a:extLst>
          </p:cNvPr>
          <p:cNvSpPr>
            <a:spLocks noChangeArrowheads="1" noTextEdit="1"/>
          </p:cNvSpPr>
          <p:nvPr>
            <p:ph type="sldImg"/>
          </p:nvPr>
        </p:nvSpPr>
        <p:spPr>
          <a:ln/>
        </p:spPr>
      </p:sp>
      <p:sp>
        <p:nvSpPr>
          <p:cNvPr id="222211" name="Rectangle 3">
            <a:extLst>
              <a:ext uri="{FF2B5EF4-FFF2-40B4-BE49-F238E27FC236}">
                <a16:creationId xmlns:a16="http://schemas.microsoft.com/office/drawing/2014/main" id="{31756175-6E04-370F-7618-9EE2D6F9B66E}"/>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CC166089-5408-955F-A66B-E56D2D8E4487}"/>
              </a:ext>
            </a:extLst>
          </p:cNvPr>
          <p:cNvSpPr>
            <a:spLocks noGrp="1" noChangeArrowheads="1"/>
          </p:cNvSpPr>
          <p:nvPr>
            <p:ph type="sldNum" sz="quarter" idx="5"/>
          </p:nvPr>
        </p:nvSpPr>
        <p:spPr>
          <a:ln/>
        </p:spPr>
        <p:txBody>
          <a:bodyPr/>
          <a:lstStyle/>
          <a:p>
            <a:fld id="{3263F7B6-391B-2C43-8B8E-9B0ECABF388E}" type="slidenum">
              <a:rPr lang="en-US" altLang="en-US"/>
              <a:pPr/>
              <a:t>87</a:t>
            </a:fld>
            <a:endParaRPr lang="en-US" altLang="en-US"/>
          </a:p>
        </p:txBody>
      </p:sp>
      <p:sp>
        <p:nvSpPr>
          <p:cNvPr id="224258" name="Rectangle 2">
            <a:extLst>
              <a:ext uri="{FF2B5EF4-FFF2-40B4-BE49-F238E27FC236}">
                <a16:creationId xmlns:a16="http://schemas.microsoft.com/office/drawing/2014/main" id="{AE79B7DB-53A2-E5FD-0872-AE23198E9A95}"/>
              </a:ext>
            </a:extLst>
          </p:cNvPr>
          <p:cNvSpPr>
            <a:spLocks noChangeArrowheads="1" noTextEdit="1"/>
          </p:cNvSpPr>
          <p:nvPr>
            <p:ph type="sldImg"/>
          </p:nvPr>
        </p:nvSpPr>
        <p:spPr>
          <a:ln/>
        </p:spPr>
      </p:sp>
      <p:sp>
        <p:nvSpPr>
          <p:cNvPr id="224259" name="Rectangle 3">
            <a:extLst>
              <a:ext uri="{FF2B5EF4-FFF2-40B4-BE49-F238E27FC236}">
                <a16:creationId xmlns:a16="http://schemas.microsoft.com/office/drawing/2014/main" id="{5F000886-8F7C-8C6B-3F11-BE60580A64CB}"/>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9407003D-6CFC-1AD8-35F7-91A4733C08E3}"/>
              </a:ext>
            </a:extLst>
          </p:cNvPr>
          <p:cNvSpPr>
            <a:spLocks noGrp="1" noChangeArrowheads="1"/>
          </p:cNvSpPr>
          <p:nvPr>
            <p:ph type="sldNum" sz="quarter" idx="5"/>
          </p:nvPr>
        </p:nvSpPr>
        <p:spPr>
          <a:ln/>
        </p:spPr>
        <p:txBody>
          <a:bodyPr/>
          <a:lstStyle/>
          <a:p>
            <a:fld id="{46E037F1-608A-9A49-8B03-7BC02613C19E}" type="slidenum">
              <a:rPr lang="en-US" altLang="en-US"/>
              <a:pPr/>
              <a:t>88</a:t>
            </a:fld>
            <a:endParaRPr lang="en-US" altLang="en-US"/>
          </a:p>
        </p:txBody>
      </p:sp>
      <p:sp>
        <p:nvSpPr>
          <p:cNvPr id="225282" name="Rectangle 2">
            <a:extLst>
              <a:ext uri="{FF2B5EF4-FFF2-40B4-BE49-F238E27FC236}">
                <a16:creationId xmlns:a16="http://schemas.microsoft.com/office/drawing/2014/main" id="{926B5BCF-6892-EB6E-20A1-D1541A53906B}"/>
              </a:ext>
            </a:extLst>
          </p:cNvPr>
          <p:cNvSpPr>
            <a:spLocks noChangeArrowheads="1" noTextEdit="1"/>
          </p:cNvSpPr>
          <p:nvPr>
            <p:ph type="sldImg"/>
          </p:nvPr>
        </p:nvSpPr>
        <p:spPr>
          <a:ln/>
        </p:spPr>
      </p:sp>
      <p:sp>
        <p:nvSpPr>
          <p:cNvPr id="225283" name="Rectangle 3">
            <a:extLst>
              <a:ext uri="{FF2B5EF4-FFF2-40B4-BE49-F238E27FC236}">
                <a16:creationId xmlns:a16="http://schemas.microsoft.com/office/drawing/2014/main" id="{EFDC43F6-98CC-CD88-D4B6-38C4DC5EE4E1}"/>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63A469A8-3FA8-C729-B882-1AC3D2C51003}"/>
              </a:ext>
            </a:extLst>
          </p:cNvPr>
          <p:cNvSpPr>
            <a:spLocks noGrp="1" noChangeArrowheads="1"/>
          </p:cNvSpPr>
          <p:nvPr>
            <p:ph type="sldNum" sz="quarter" idx="5"/>
          </p:nvPr>
        </p:nvSpPr>
        <p:spPr>
          <a:ln/>
        </p:spPr>
        <p:txBody>
          <a:bodyPr/>
          <a:lstStyle/>
          <a:p>
            <a:fld id="{A73490D8-45E4-DC4F-BD70-D44D8F57025A}" type="slidenum">
              <a:rPr lang="en-US" altLang="en-US"/>
              <a:pPr/>
              <a:t>89</a:t>
            </a:fld>
            <a:endParaRPr lang="en-US" altLang="en-US"/>
          </a:p>
        </p:txBody>
      </p:sp>
      <p:sp>
        <p:nvSpPr>
          <p:cNvPr id="226306" name="Rectangle 2">
            <a:extLst>
              <a:ext uri="{FF2B5EF4-FFF2-40B4-BE49-F238E27FC236}">
                <a16:creationId xmlns:a16="http://schemas.microsoft.com/office/drawing/2014/main" id="{F1FE3B13-720C-23FC-6980-FB3F4BF70B68}"/>
              </a:ext>
            </a:extLst>
          </p:cNvPr>
          <p:cNvSpPr>
            <a:spLocks noChangeArrowheads="1" noTextEdit="1"/>
          </p:cNvSpPr>
          <p:nvPr>
            <p:ph type="sldImg"/>
          </p:nvPr>
        </p:nvSpPr>
        <p:spPr>
          <a:ln/>
        </p:spPr>
      </p:sp>
      <p:sp>
        <p:nvSpPr>
          <p:cNvPr id="226307" name="Rectangle 3">
            <a:extLst>
              <a:ext uri="{FF2B5EF4-FFF2-40B4-BE49-F238E27FC236}">
                <a16:creationId xmlns:a16="http://schemas.microsoft.com/office/drawing/2014/main" id="{DAA591C7-3228-B565-D1C1-A1798B6BAE56}"/>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8AAAE8E7-B968-8D6B-378F-B06D1F87A297}"/>
              </a:ext>
            </a:extLst>
          </p:cNvPr>
          <p:cNvSpPr>
            <a:spLocks noGrp="1" noChangeArrowheads="1"/>
          </p:cNvSpPr>
          <p:nvPr>
            <p:ph type="sldNum" sz="quarter" idx="5"/>
          </p:nvPr>
        </p:nvSpPr>
        <p:spPr>
          <a:ln/>
        </p:spPr>
        <p:txBody>
          <a:bodyPr/>
          <a:lstStyle/>
          <a:p>
            <a:fld id="{644DB971-D037-DA40-B891-1BA9B9D71DA9}" type="slidenum">
              <a:rPr lang="en-US" altLang="en-US"/>
              <a:pPr/>
              <a:t>9</a:t>
            </a:fld>
            <a:endParaRPr lang="en-US" altLang="en-US"/>
          </a:p>
        </p:txBody>
      </p:sp>
      <p:sp>
        <p:nvSpPr>
          <p:cNvPr id="139266" name="Rectangle 1026">
            <a:extLst>
              <a:ext uri="{FF2B5EF4-FFF2-40B4-BE49-F238E27FC236}">
                <a16:creationId xmlns:a16="http://schemas.microsoft.com/office/drawing/2014/main" id="{AF405465-826D-9A54-D19C-0F2232010160}"/>
              </a:ext>
            </a:extLst>
          </p:cNvPr>
          <p:cNvSpPr>
            <a:spLocks noChangeArrowheads="1" noTextEdit="1"/>
          </p:cNvSpPr>
          <p:nvPr>
            <p:ph type="sldImg"/>
          </p:nvPr>
        </p:nvSpPr>
        <p:spPr>
          <a:ln/>
        </p:spPr>
      </p:sp>
      <p:sp>
        <p:nvSpPr>
          <p:cNvPr id="139267" name="Rectangle 1027">
            <a:extLst>
              <a:ext uri="{FF2B5EF4-FFF2-40B4-BE49-F238E27FC236}">
                <a16:creationId xmlns:a16="http://schemas.microsoft.com/office/drawing/2014/main" id="{D3EAB6F9-B1BB-4728-E6CD-835453D4C800}"/>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EEF12D84-058D-4BC4-D1EA-CB526D25974B}"/>
              </a:ext>
            </a:extLst>
          </p:cNvPr>
          <p:cNvSpPr>
            <a:spLocks noGrp="1" noChangeArrowheads="1"/>
          </p:cNvSpPr>
          <p:nvPr>
            <p:ph type="sldNum" sz="quarter" idx="5"/>
          </p:nvPr>
        </p:nvSpPr>
        <p:spPr>
          <a:ln/>
        </p:spPr>
        <p:txBody>
          <a:bodyPr/>
          <a:lstStyle/>
          <a:p>
            <a:fld id="{166B3157-6D2C-5F4D-9E63-AFADE75F9ACB}" type="slidenum">
              <a:rPr lang="en-US" altLang="en-US"/>
              <a:pPr/>
              <a:t>90</a:t>
            </a:fld>
            <a:endParaRPr lang="en-US" altLang="en-US"/>
          </a:p>
        </p:txBody>
      </p:sp>
      <p:sp>
        <p:nvSpPr>
          <p:cNvPr id="227330" name="Rectangle 2">
            <a:extLst>
              <a:ext uri="{FF2B5EF4-FFF2-40B4-BE49-F238E27FC236}">
                <a16:creationId xmlns:a16="http://schemas.microsoft.com/office/drawing/2014/main" id="{5C109820-CB0F-2E7F-3F01-29A0DD658A80}"/>
              </a:ext>
            </a:extLst>
          </p:cNvPr>
          <p:cNvSpPr>
            <a:spLocks noChangeArrowheads="1" noTextEdit="1"/>
          </p:cNvSpPr>
          <p:nvPr>
            <p:ph type="sldImg"/>
          </p:nvPr>
        </p:nvSpPr>
        <p:spPr>
          <a:ln/>
        </p:spPr>
      </p:sp>
      <p:sp>
        <p:nvSpPr>
          <p:cNvPr id="227331" name="Rectangle 3">
            <a:extLst>
              <a:ext uri="{FF2B5EF4-FFF2-40B4-BE49-F238E27FC236}">
                <a16:creationId xmlns:a16="http://schemas.microsoft.com/office/drawing/2014/main" id="{16EE3226-EBA1-4D41-9823-B933FCE83368}"/>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2B645166-E2C5-F035-13D9-1DA4A7CF9CAF}"/>
              </a:ext>
            </a:extLst>
          </p:cNvPr>
          <p:cNvSpPr>
            <a:spLocks noGrp="1" noChangeArrowheads="1"/>
          </p:cNvSpPr>
          <p:nvPr>
            <p:ph type="sldNum" sz="quarter" idx="5"/>
          </p:nvPr>
        </p:nvSpPr>
        <p:spPr>
          <a:ln/>
        </p:spPr>
        <p:txBody>
          <a:bodyPr/>
          <a:lstStyle/>
          <a:p>
            <a:fld id="{CF824D6C-E69C-9444-B538-239C87E053DE}" type="slidenum">
              <a:rPr lang="en-US" altLang="en-US"/>
              <a:pPr/>
              <a:t>91</a:t>
            </a:fld>
            <a:endParaRPr lang="en-US" altLang="en-US"/>
          </a:p>
        </p:txBody>
      </p:sp>
      <p:sp>
        <p:nvSpPr>
          <p:cNvPr id="228354" name="Rectangle 2">
            <a:extLst>
              <a:ext uri="{FF2B5EF4-FFF2-40B4-BE49-F238E27FC236}">
                <a16:creationId xmlns:a16="http://schemas.microsoft.com/office/drawing/2014/main" id="{EC8D15AC-2A10-DFDA-3B81-B77BFBAE75D4}"/>
              </a:ext>
            </a:extLst>
          </p:cNvPr>
          <p:cNvSpPr>
            <a:spLocks noChangeArrowheads="1" noTextEdit="1"/>
          </p:cNvSpPr>
          <p:nvPr>
            <p:ph type="sldImg"/>
          </p:nvPr>
        </p:nvSpPr>
        <p:spPr>
          <a:ln/>
        </p:spPr>
      </p:sp>
      <p:sp>
        <p:nvSpPr>
          <p:cNvPr id="228355" name="Rectangle 3">
            <a:extLst>
              <a:ext uri="{FF2B5EF4-FFF2-40B4-BE49-F238E27FC236}">
                <a16:creationId xmlns:a16="http://schemas.microsoft.com/office/drawing/2014/main" id="{2275B6CA-E12D-8250-5CBC-972B3E307BCA}"/>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60490ADE-8500-2751-9D8E-ABBDA2BFA3AC}"/>
              </a:ext>
            </a:extLst>
          </p:cNvPr>
          <p:cNvSpPr>
            <a:spLocks noGrp="1" noChangeArrowheads="1"/>
          </p:cNvSpPr>
          <p:nvPr>
            <p:ph type="sldNum" sz="quarter" idx="5"/>
          </p:nvPr>
        </p:nvSpPr>
        <p:spPr>
          <a:ln/>
        </p:spPr>
        <p:txBody>
          <a:bodyPr/>
          <a:lstStyle/>
          <a:p>
            <a:fld id="{DD05DC90-7B89-414D-AD98-4E6BB55C64B1}" type="slidenum">
              <a:rPr lang="en-US" altLang="en-US"/>
              <a:pPr/>
              <a:t>92</a:t>
            </a:fld>
            <a:endParaRPr lang="en-US" altLang="en-US"/>
          </a:p>
        </p:txBody>
      </p:sp>
      <p:sp>
        <p:nvSpPr>
          <p:cNvPr id="229378" name="Rectangle 2">
            <a:extLst>
              <a:ext uri="{FF2B5EF4-FFF2-40B4-BE49-F238E27FC236}">
                <a16:creationId xmlns:a16="http://schemas.microsoft.com/office/drawing/2014/main" id="{EB55EF4C-ADDE-32FB-4C09-E4EFB0B8D2AB}"/>
              </a:ext>
            </a:extLst>
          </p:cNvPr>
          <p:cNvSpPr>
            <a:spLocks noChangeArrowheads="1" noTextEdit="1"/>
          </p:cNvSpPr>
          <p:nvPr>
            <p:ph type="sldImg"/>
          </p:nvPr>
        </p:nvSpPr>
        <p:spPr>
          <a:ln/>
        </p:spPr>
      </p:sp>
      <p:sp>
        <p:nvSpPr>
          <p:cNvPr id="229379" name="Rectangle 3">
            <a:extLst>
              <a:ext uri="{FF2B5EF4-FFF2-40B4-BE49-F238E27FC236}">
                <a16:creationId xmlns:a16="http://schemas.microsoft.com/office/drawing/2014/main" id="{259E5A36-3130-3F5C-CB28-2B4656D4FFD9}"/>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3B66D180-0EA9-B211-9FC5-D3167BF7AC61}"/>
              </a:ext>
            </a:extLst>
          </p:cNvPr>
          <p:cNvSpPr>
            <a:spLocks noGrp="1" noChangeArrowheads="1"/>
          </p:cNvSpPr>
          <p:nvPr>
            <p:ph type="sldNum" sz="quarter" idx="5"/>
          </p:nvPr>
        </p:nvSpPr>
        <p:spPr>
          <a:ln/>
        </p:spPr>
        <p:txBody>
          <a:bodyPr/>
          <a:lstStyle/>
          <a:p>
            <a:fld id="{982AE678-BC0B-DD43-A05E-5080A037C900}" type="slidenum">
              <a:rPr lang="en-US" altLang="en-US"/>
              <a:pPr/>
              <a:t>93</a:t>
            </a:fld>
            <a:endParaRPr lang="en-US" altLang="en-US"/>
          </a:p>
        </p:txBody>
      </p:sp>
      <p:sp>
        <p:nvSpPr>
          <p:cNvPr id="230402" name="Rectangle 2">
            <a:extLst>
              <a:ext uri="{FF2B5EF4-FFF2-40B4-BE49-F238E27FC236}">
                <a16:creationId xmlns:a16="http://schemas.microsoft.com/office/drawing/2014/main" id="{1B795FA7-5AC8-EBC9-42B9-8DCF4538EB63}"/>
              </a:ext>
            </a:extLst>
          </p:cNvPr>
          <p:cNvSpPr>
            <a:spLocks noChangeArrowheads="1" noTextEdit="1"/>
          </p:cNvSpPr>
          <p:nvPr>
            <p:ph type="sldImg"/>
          </p:nvPr>
        </p:nvSpPr>
        <p:spPr>
          <a:ln/>
        </p:spPr>
      </p:sp>
      <p:sp>
        <p:nvSpPr>
          <p:cNvPr id="230403" name="Rectangle 3">
            <a:extLst>
              <a:ext uri="{FF2B5EF4-FFF2-40B4-BE49-F238E27FC236}">
                <a16:creationId xmlns:a16="http://schemas.microsoft.com/office/drawing/2014/main" id="{0B9C48A6-FB1E-872C-EB33-9A06BB22460E}"/>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CEB639D5-A3A5-560C-5B07-9993FD14E726}"/>
              </a:ext>
            </a:extLst>
          </p:cNvPr>
          <p:cNvSpPr>
            <a:spLocks noGrp="1" noChangeArrowheads="1"/>
          </p:cNvSpPr>
          <p:nvPr>
            <p:ph type="sldNum" sz="quarter" idx="5"/>
          </p:nvPr>
        </p:nvSpPr>
        <p:spPr>
          <a:ln/>
        </p:spPr>
        <p:txBody>
          <a:bodyPr/>
          <a:lstStyle/>
          <a:p>
            <a:fld id="{97674369-D2C4-1641-8B47-90F9F4AE069E}" type="slidenum">
              <a:rPr lang="en-US" altLang="en-US"/>
              <a:pPr/>
              <a:t>94</a:t>
            </a:fld>
            <a:endParaRPr lang="en-US" altLang="en-US"/>
          </a:p>
        </p:txBody>
      </p:sp>
      <p:sp>
        <p:nvSpPr>
          <p:cNvPr id="231426" name="Rectangle 2">
            <a:extLst>
              <a:ext uri="{FF2B5EF4-FFF2-40B4-BE49-F238E27FC236}">
                <a16:creationId xmlns:a16="http://schemas.microsoft.com/office/drawing/2014/main" id="{7ED9ACBD-FE08-6C50-978C-CFE1B61DD871}"/>
              </a:ext>
            </a:extLst>
          </p:cNvPr>
          <p:cNvSpPr>
            <a:spLocks noChangeArrowheads="1" noTextEdit="1"/>
          </p:cNvSpPr>
          <p:nvPr>
            <p:ph type="sldImg"/>
          </p:nvPr>
        </p:nvSpPr>
        <p:spPr>
          <a:ln/>
        </p:spPr>
      </p:sp>
      <p:sp>
        <p:nvSpPr>
          <p:cNvPr id="231427" name="Rectangle 3">
            <a:extLst>
              <a:ext uri="{FF2B5EF4-FFF2-40B4-BE49-F238E27FC236}">
                <a16:creationId xmlns:a16="http://schemas.microsoft.com/office/drawing/2014/main" id="{C1213BA1-47EE-34A5-1169-73BDD0318F2E}"/>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F214D055-4C27-B527-CA56-80B01EE868E8}"/>
              </a:ext>
            </a:extLst>
          </p:cNvPr>
          <p:cNvSpPr>
            <a:spLocks noGrp="1" noChangeArrowheads="1"/>
          </p:cNvSpPr>
          <p:nvPr>
            <p:ph type="sldNum" sz="quarter" idx="5"/>
          </p:nvPr>
        </p:nvSpPr>
        <p:spPr>
          <a:ln/>
        </p:spPr>
        <p:txBody>
          <a:bodyPr/>
          <a:lstStyle/>
          <a:p>
            <a:fld id="{22B552DE-3B85-624C-AA18-60AF8DCFB0EE}" type="slidenum">
              <a:rPr lang="en-US" altLang="en-US"/>
              <a:pPr/>
              <a:t>95</a:t>
            </a:fld>
            <a:endParaRPr lang="en-US" altLang="en-US"/>
          </a:p>
        </p:txBody>
      </p:sp>
      <p:sp>
        <p:nvSpPr>
          <p:cNvPr id="232450" name="Rectangle 2">
            <a:extLst>
              <a:ext uri="{FF2B5EF4-FFF2-40B4-BE49-F238E27FC236}">
                <a16:creationId xmlns:a16="http://schemas.microsoft.com/office/drawing/2014/main" id="{499D5F57-D1A2-5C50-B97B-4589DF877556}"/>
              </a:ext>
            </a:extLst>
          </p:cNvPr>
          <p:cNvSpPr>
            <a:spLocks noChangeArrowheads="1" noTextEdit="1"/>
          </p:cNvSpPr>
          <p:nvPr>
            <p:ph type="sldImg"/>
          </p:nvPr>
        </p:nvSpPr>
        <p:spPr>
          <a:ln/>
        </p:spPr>
      </p:sp>
      <p:sp>
        <p:nvSpPr>
          <p:cNvPr id="232451" name="Rectangle 3">
            <a:extLst>
              <a:ext uri="{FF2B5EF4-FFF2-40B4-BE49-F238E27FC236}">
                <a16:creationId xmlns:a16="http://schemas.microsoft.com/office/drawing/2014/main" id="{15AA0843-9FD6-B167-4283-1B598DBE650D}"/>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AA91EBDF-BEE4-8433-B5CD-56E7D6F589C4}"/>
              </a:ext>
            </a:extLst>
          </p:cNvPr>
          <p:cNvSpPr>
            <a:spLocks noGrp="1" noChangeArrowheads="1"/>
          </p:cNvSpPr>
          <p:nvPr>
            <p:ph type="sldNum" sz="quarter" idx="5"/>
          </p:nvPr>
        </p:nvSpPr>
        <p:spPr>
          <a:ln/>
        </p:spPr>
        <p:txBody>
          <a:bodyPr/>
          <a:lstStyle/>
          <a:p>
            <a:fld id="{9F569789-D23D-384E-A5B6-2AD6D7ABB618}" type="slidenum">
              <a:rPr lang="en-US" altLang="en-US"/>
              <a:pPr/>
              <a:t>96</a:t>
            </a:fld>
            <a:endParaRPr lang="en-US" altLang="en-US"/>
          </a:p>
        </p:txBody>
      </p:sp>
      <p:sp>
        <p:nvSpPr>
          <p:cNvPr id="233474" name="Rectangle 2">
            <a:extLst>
              <a:ext uri="{FF2B5EF4-FFF2-40B4-BE49-F238E27FC236}">
                <a16:creationId xmlns:a16="http://schemas.microsoft.com/office/drawing/2014/main" id="{56CAE9D5-01B0-217C-DB8A-B9D43B1A2D2B}"/>
              </a:ext>
            </a:extLst>
          </p:cNvPr>
          <p:cNvSpPr>
            <a:spLocks noChangeArrowheads="1" noTextEdit="1"/>
          </p:cNvSpPr>
          <p:nvPr>
            <p:ph type="sldImg"/>
          </p:nvPr>
        </p:nvSpPr>
        <p:spPr>
          <a:ln/>
        </p:spPr>
      </p:sp>
      <p:sp>
        <p:nvSpPr>
          <p:cNvPr id="233475" name="Rectangle 3">
            <a:extLst>
              <a:ext uri="{FF2B5EF4-FFF2-40B4-BE49-F238E27FC236}">
                <a16:creationId xmlns:a16="http://schemas.microsoft.com/office/drawing/2014/main" id="{0C9F38E7-CFDE-23E2-0977-FDB4CF02E1AF}"/>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B330C25A-A349-8FFF-7D9C-615F9DA165EF}"/>
              </a:ext>
            </a:extLst>
          </p:cNvPr>
          <p:cNvSpPr>
            <a:spLocks noGrp="1" noChangeArrowheads="1"/>
          </p:cNvSpPr>
          <p:nvPr>
            <p:ph type="sldNum" sz="quarter" idx="5"/>
          </p:nvPr>
        </p:nvSpPr>
        <p:spPr>
          <a:ln/>
        </p:spPr>
        <p:txBody>
          <a:bodyPr/>
          <a:lstStyle/>
          <a:p>
            <a:fld id="{9847613D-DC89-F34E-83B1-BEDECDC9E161}" type="slidenum">
              <a:rPr lang="en-US" altLang="en-US"/>
              <a:pPr/>
              <a:t>97</a:t>
            </a:fld>
            <a:endParaRPr lang="en-US" altLang="en-US"/>
          </a:p>
        </p:txBody>
      </p:sp>
      <p:sp>
        <p:nvSpPr>
          <p:cNvPr id="234498" name="Rectangle 2">
            <a:extLst>
              <a:ext uri="{FF2B5EF4-FFF2-40B4-BE49-F238E27FC236}">
                <a16:creationId xmlns:a16="http://schemas.microsoft.com/office/drawing/2014/main" id="{66C4CFA5-F78A-8124-0CDB-51DA0FF80066}"/>
              </a:ext>
            </a:extLst>
          </p:cNvPr>
          <p:cNvSpPr>
            <a:spLocks noChangeArrowheads="1" noTextEdit="1"/>
          </p:cNvSpPr>
          <p:nvPr>
            <p:ph type="sldImg"/>
          </p:nvPr>
        </p:nvSpPr>
        <p:spPr>
          <a:ln/>
        </p:spPr>
      </p:sp>
      <p:sp>
        <p:nvSpPr>
          <p:cNvPr id="234499" name="Rectangle 3">
            <a:extLst>
              <a:ext uri="{FF2B5EF4-FFF2-40B4-BE49-F238E27FC236}">
                <a16:creationId xmlns:a16="http://schemas.microsoft.com/office/drawing/2014/main" id="{C6BF8FEB-F2F3-E437-2EB1-B97ED00E5E34}"/>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356CC619-B13B-CB45-DC44-735CAEC1720E}"/>
              </a:ext>
            </a:extLst>
          </p:cNvPr>
          <p:cNvSpPr>
            <a:spLocks noGrp="1" noChangeArrowheads="1"/>
          </p:cNvSpPr>
          <p:nvPr>
            <p:ph type="sldNum" sz="quarter" idx="5"/>
          </p:nvPr>
        </p:nvSpPr>
        <p:spPr>
          <a:ln/>
        </p:spPr>
        <p:txBody>
          <a:bodyPr/>
          <a:lstStyle/>
          <a:p>
            <a:fld id="{071C604A-30F4-0342-BFF1-B6C21F8D4110}" type="slidenum">
              <a:rPr lang="en-US" altLang="en-US"/>
              <a:pPr/>
              <a:t>98</a:t>
            </a:fld>
            <a:endParaRPr lang="en-US" altLang="en-US"/>
          </a:p>
        </p:txBody>
      </p:sp>
      <p:sp>
        <p:nvSpPr>
          <p:cNvPr id="235522" name="Rectangle 2">
            <a:extLst>
              <a:ext uri="{FF2B5EF4-FFF2-40B4-BE49-F238E27FC236}">
                <a16:creationId xmlns:a16="http://schemas.microsoft.com/office/drawing/2014/main" id="{8274DE6A-34E4-AF0D-6EEC-4E6B2923CE45}"/>
              </a:ext>
            </a:extLst>
          </p:cNvPr>
          <p:cNvSpPr>
            <a:spLocks noChangeArrowheads="1" noTextEdit="1"/>
          </p:cNvSpPr>
          <p:nvPr>
            <p:ph type="sldImg"/>
          </p:nvPr>
        </p:nvSpPr>
        <p:spPr>
          <a:ln/>
        </p:spPr>
      </p:sp>
      <p:sp>
        <p:nvSpPr>
          <p:cNvPr id="235523" name="Rectangle 3">
            <a:extLst>
              <a:ext uri="{FF2B5EF4-FFF2-40B4-BE49-F238E27FC236}">
                <a16:creationId xmlns:a16="http://schemas.microsoft.com/office/drawing/2014/main" id="{3031C956-8A0A-11E6-F52F-AE6A1FE81784}"/>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a:extLst>
              <a:ext uri="{FF2B5EF4-FFF2-40B4-BE49-F238E27FC236}">
                <a16:creationId xmlns:a16="http://schemas.microsoft.com/office/drawing/2014/main" id="{98E8AEFD-9FEA-E39D-D18F-1DA9E843F5C4}"/>
              </a:ext>
            </a:extLst>
          </p:cNvPr>
          <p:cNvSpPr>
            <a:spLocks noGrp="1" noChangeArrowheads="1"/>
          </p:cNvSpPr>
          <p:nvPr>
            <p:ph type="sldNum" sz="quarter" idx="5"/>
          </p:nvPr>
        </p:nvSpPr>
        <p:spPr>
          <a:ln/>
        </p:spPr>
        <p:txBody>
          <a:bodyPr/>
          <a:lstStyle/>
          <a:p>
            <a:fld id="{6F96FCD9-FA88-A84E-9C95-6339FC5285F2}" type="slidenum">
              <a:rPr lang="en-US" altLang="en-US"/>
              <a:pPr/>
              <a:t>99</a:t>
            </a:fld>
            <a:endParaRPr lang="en-US" altLang="en-US"/>
          </a:p>
        </p:txBody>
      </p:sp>
      <p:sp>
        <p:nvSpPr>
          <p:cNvPr id="236546" name="Rectangle 2">
            <a:extLst>
              <a:ext uri="{FF2B5EF4-FFF2-40B4-BE49-F238E27FC236}">
                <a16:creationId xmlns:a16="http://schemas.microsoft.com/office/drawing/2014/main" id="{04436F05-C325-AADB-99B9-1DE050FF79BB}"/>
              </a:ext>
            </a:extLst>
          </p:cNvPr>
          <p:cNvSpPr>
            <a:spLocks noChangeArrowheads="1" noTextEdit="1"/>
          </p:cNvSpPr>
          <p:nvPr>
            <p:ph type="sldImg"/>
          </p:nvPr>
        </p:nvSpPr>
        <p:spPr>
          <a:ln/>
        </p:spPr>
      </p:sp>
      <p:sp>
        <p:nvSpPr>
          <p:cNvPr id="236547" name="Rectangle 3">
            <a:extLst>
              <a:ext uri="{FF2B5EF4-FFF2-40B4-BE49-F238E27FC236}">
                <a16:creationId xmlns:a16="http://schemas.microsoft.com/office/drawing/2014/main" id="{DDFE48B9-E7A4-7948-9691-209BD7F1296C}"/>
              </a:ext>
            </a:extLst>
          </p:cNvPr>
          <p:cNvSpPr>
            <a:spLocks noGrp="1" noChangeArrowheads="1"/>
          </p:cNvSpPr>
          <p:nvPr>
            <p:ph type="body" idx="1"/>
          </p:nvPr>
        </p:nvSpPr>
        <p:spPr/>
        <p:txBody>
          <a:bodyPr/>
          <a:lstStyle/>
          <a:p>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8F76A3-E356-A53B-B764-1293EEFF4E4D}"/>
              </a:ext>
            </a:extLst>
          </p:cNvPr>
          <p:cNvSpPr>
            <a:spLocks noGrp="1"/>
          </p:cNvSpPr>
          <p:nvPr>
            <p:ph type="ctrTitle"/>
          </p:nvPr>
        </p:nvSpPr>
        <p:spPr>
          <a:xfrm>
            <a:off x="1143000" y="1122363"/>
            <a:ext cx="6858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E8932985-67A5-93F4-F91D-54286C0415F1}"/>
              </a:ext>
            </a:extLst>
          </p:cNvPr>
          <p:cNvSpPr>
            <a:spLocks noGrp="1"/>
          </p:cNvSpPr>
          <p:nvPr>
            <p:ph type="subTitle" idx="1"/>
          </p:nvPr>
        </p:nvSpPr>
        <p:spPr>
          <a:xfrm>
            <a:off x="1143000" y="3602038"/>
            <a:ext cx="6858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Tree>
    <p:extLst>
      <p:ext uri="{BB962C8B-B14F-4D97-AF65-F5344CB8AC3E}">
        <p14:creationId xmlns:p14="http://schemas.microsoft.com/office/powerpoint/2010/main" val="20582606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AD143E-6A8C-1A3F-E548-C62DDA73A067}"/>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C951DA49-8478-47B1-0618-AF50432AD430}"/>
              </a:ext>
            </a:extLst>
          </p:cNvPr>
          <p:cNvSpPr>
            <a:spLocks noGrp="1"/>
          </p:cNvSpPr>
          <p:nvPr>
            <p:ph type="body" orient="vert" idx="1"/>
          </p:nvPr>
        </p:nvSpPr>
        <p:spPr>
          <a:xfrm>
            <a:off x="628650" y="1825625"/>
            <a:ext cx="7886700" cy="43513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10100603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28E757A-CE2C-B49A-5027-F8DDEC44CE91}"/>
              </a:ext>
            </a:extLst>
          </p:cNvPr>
          <p:cNvSpPr>
            <a:spLocks noGrp="1"/>
          </p:cNvSpPr>
          <p:nvPr>
            <p:ph type="title" orient="vert"/>
          </p:nvPr>
        </p:nvSpPr>
        <p:spPr>
          <a:xfrm>
            <a:off x="6424613" y="609600"/>
            <a:ext cx="2090737" cy="5867400"/>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4BB2A1EC-50BE-D0FF-43AD-05E3C73B075D}"/>
              </a:ext>
            </a:extLst>
          </p:cNvPr>
          <p:cNvSpPr>
            <a:spLocks noGrp="1"/>
          </p:cNvSpPr>
          <p:nvPr>
            <p:ph type="body" orient="vert" idx="1"/>
          </p:nvPr>
        </p:nvSpPr>
        <p:spPr>
          <a:xfrm>
            <a:off x="152400" y="609600"/>
            <a:ext cx="6119813" cy="5867400"/>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20046014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AA0987-023D-CCE9-70A7-B8CB543B0543}"/>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2972CE5A-7A15-C0E6-82D9-C046CC4629F8}"/>
              </a:ext>
            </a:extLst>
          </p:cNvPr>
          <p:cNvSpPr>
            <a:spLocks noGrp="1"/>
          </p:cNvSpPr>
          <p:nvPr>
            <p:ph idx="1"/>
          </p:nvPr>
        </p:nvSpPr>
        <p:spPr>
          <a:xfrm>
            <a:off x="628650" y="1825625"/>
            <a:ext cx="78867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2764852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AF2392-FFBF-0707-43F9-33B893356AC4}"/>
              </a:ext>
            </a:extLst>
          </p:cNvPr>
          <p:cNvSpPr>
            <a:spLocks noGrp="1"/>
          </p:cNvSpPr>
          <p:nvPr>
            <p:ph type="title"/>
          </p:nvPr>
        </p:nvSpPr>
        <p:spPr>
          <a:xfrm>
            <a:off x="623888" y="1709738"/>
            <a:ext cx="78867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A41E6998-95C6-9C74-E079-6266BBB70254}"/>
              </a:ext>
            </a:extLst>
          </p:cNvPr>
          <p:cNvSpPr>
            <a:spLocks noGrp="1"/>
          </p:cNvSpPr>
          <p:nvPr>
            <p:ph type="body" idx="1"/>
          </p:nvPr>
        </p:nvSpPr>
        <p:spPr>
          <a:xfrm>
            <a:off x="623888" y="4589463"/>
            <a:ext cx="7886700" cy="1500187"/>
          </a:xfrm>
          <a:prstGeom prst="rect">
            <a:avLst/>
          </a:prstGeo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GB"/>
              <a:t>Click to edit Master text styles</a:t>
            </a:r>
          </a:p>
        </p:txBody>
      </p:sp>
    </p:spTree>
    <p:extLst>
      <p:ext uri="{BB962C8B-B14F-4D97-AF65-F5344CB8AC3E}">
        <p14:creationId xmlns:p14="http://schemas.microsoft.com/office/powerpoint/2010/main" val="3798549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4EC130-525B-F81C-0315-13FAF646D7F4}"/>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6EDD3539-134B-2F97-881A-3DC1732C7F74}"/>
              </a:ext>
            </a:extLst>
          </p:cNvPr>
          <p:cNvSpPr>
            <a:spLocks noGrp="1"/>
          </p:cNvSpPr>
          <p:nvPr>
            <p:ph sz="half" idx="1"/>
          </p:nvPr>
        </p:nvSpPr>
        <p:spPr>
          <a:xfrm>
            <a:off x="628650" y="1825625"/>
            <a:ext cx="386715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D432F27F-E475-D289-7895-88A7923123D6}"/>
              </a:ext>
            </a:extLst>
          </p:cNvPr>
          <p:cNvSpPr>
            <a:spLocks noGrp="1"/>
          </p:cNvSpPr>
          <p:nvPr>
            <p:ph sz="half" idx="2"/>
          </p:nvPr>
        </p:nvSpPr>
        <p:spPr>
          <a:xfrm>
            <a:off x="4648200" y="1825625"/>
            <a:ext cx="386715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29782107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BBAB6D-92FB-CC87-416A-664DFFDC51CD}"/>
              </a:ext>
            </a:extLst>
          </p:cNvPr>
          <p:cNvSpPr>
            <a:spLocks noGrp="1"/>
          </p:cNvSpPr>
          <p:nvPr>
            <p:ph type="title"/>
          </p:nvPr>
        </p:nvSpPr>
        <p:spPr>
          <a:xfrm>
            <a:off x="630238" y="365125"/>
            <a:ext cx="78867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E2818076-8899-1773-1085-7717044E07FB}"/>
              </a:ext>
            </a:extLst>
          </p:cNvPr>
          <p:cNvSpPr>
            <a:spLocks noGrp="1"/>
          </p:cNvSpPr>
          <p:nvPr>
            <p:ph type="body" idx="1"/>
          </p:nvPr>
        </p:nvSpPr>
        <p:spPr>
          <a:xfrm>
            <a:off x="630238" y="1681163"/>
            <a:ext cx="386873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DC0A1ECE-892E-AFE9-E461-AB0FC3DE75E8}"/>
              </a:ext>
            </a:extLst>
          </p:cNvPr>
          <p:cNvSpPr>
            <a:spLocks noGrp="1"/>
          </p:cNvSpPr>
          <p:nvPr>
            <p:ph sz="half" idx="2"/>
          </p:nvPr>
        </p:nvSpPr>
        <p:spPr>
          <a:xfrm>
            <a:off x="630238" y="2505075"/>
            <a:ext cx="3868737"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EA5846E7-51DB-6051-408F-C76F4E5EA085}"/>
              </a:ext>
            </a:extLst>
          </p:cNvPr>
          <p:cNvSpPr>
            <a:spLocks noGrp="1"/>
          </p:cNvSpPr>
          <p:nvPr>
            <p:ph type="body" sz="quarter" idx="3"/>
          </p:nvPr>
        </p:nvSpPr>
        <p:spPr>
          <a:xfrm>
            <a:off x="4629150" y="1681163"/>
            <a:ext cx="38877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1A8514AC-F6DB-E013-549A-ECACD50CA056}"/>
              </a:ext>
            </a:extLst>
          </p:cNvPr>
          <p:cNvSpPr>
            <a:spLocks noGrp="1"/>
          </p:cNvSpPr>
          <p:nvPr>
            <p:ph sz="quarter" idx="4"/>
          </p:nvPr>
        </p:nvSpPr>
        <p:spPr>
          <a:xfrm>
            <a:off x="4629150" y="2505075"/>
            <a:ext cx="3887788"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2311625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CF324D-7687-3EFA-9E5E-714E51EC6545}"/>
              </a:ext>
            </a:extLst>
          </p:cNvPr>
          <p:cNvSpPr>
            <a:spLocks noGrp="1"/>
          </p:cNvSpPr>
          <p:nvPr>
            <p:ph type="title"/>
          </p:nvPr>
        </p:nvSpPr>
        <p:spPr/>
        <p:txBody>
          <a:bodyPr/>
          <a:lstStyle/>
          <a:p>
            <a:r>
              <a:rPr lang="en-GB"/>
              <a:t>Click to edit Master title style</a:t>
            </a:r>
            <a:endParaRPr lang="en-US"/>
          </a:p>
        </p:txBody>
      </p:sp>
    </p:spTree>
    <p:extLst>
      <p:ext uri="{BB962C8B-B14F-4D97-AF65-F5344CB8AC3E}">
        <p14:creationId xmlns:p14="http://schemas.microsoft.com/office/powerpoint/2010/main" val="5368240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904429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EEF3B9-01ED-994C-801A-9187703040A6}"/>
              </a:ext>
            </a:extLst>
          </p:cNvPr>
          <p:cNvSpPr>
            <a:spLocks noGrp="1"/>
          </p:cNvSpPr>
          <p:nvPr>
            <p:ph type="title"/>
          </p:nvPr>
        </p:nvSpPr>
        <p:spPr>
          <a:xfrm>
            <a:off x="630238" y="457200"/>
            <a:ext cx="2949575"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69124261-E4FC-43FB-00E0-8D0913267C15}"/>
              </a:ext>
            </a:extLst>
          </p:cNvPr>
          <p:cNvSpPr>
            <a:spLocks noGrp="1"/>
          </p:cNvSpPr>
          <p:nvPr>
            <p:ph idx="1"/>
          </p:nvPr>
        </p:nvSpPr>
        <p:spPr>
          <a:xfrm>
            <a:off x="3887788" y="987425"/>
            <a:ext cx="462915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DFB02F3C-95B0-214E-1F9A-2A7EE433A743}"/>
              </a:ext>
            </a:extLst>
          </p:cNvPr>
          <p:cNvSpPr>
            <a:spLocks noGrp="1"/>
          </p:cNvSpPr>
          <p:nvPr>
            <p:ph type="body" sz="half" idx="2"/>
          </p:nvPr>
        </p:nvSpPr>
        <p:spPr>
          <a:xfrm>
            <a:off x="630238" y="2057400"/>
            <a:ext cx="2949575"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Tree>
    <p:extLst>
      <p:ext uri="{BB962C8B-B14F-4D97-AF65-F5344CB8AC3E}">
        <p14:creationId xmlns:p14="http://schemas.microsoft.com/office/powerpoint/2010/main" val="240337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5722FD-4656-D4C7-6ACE-593015D711C4}"/>
              </a:ext>
            </a:extLst>
          </p:cNvPr>
          <p:cNvSpPr>
            <a:spLocks noGrp="1"/>
          </p:cNvSpPr>
          <p:nvPr>
            <p:ph type="title"/>
          </p:nvPr>
        </p:nvSpPr>
        <p:spPr>
          <a:xfrm>
            <a:off x="630238" y="457200"/>
            <a:ext cx="2949575"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8A010DEE-62FF-8EBD-4F75-0FBA8ECC4E63}"/>
              </a:ext>
            </a:extLst>
          </p:cNvPr>
          <p:cNvSpPr>
            <a:spLocks noGrp="1"/>
          </p:cNvSpPr>
          <p:nvPr>
            <p:ph type="pic" idx="1"/>
          </p:nvPr>
        </p:nvSpPr>
        <p:spPr>
          <a:xfrm>
            <a:off x="3887788" y="987425"/>
            <a:ext cx="462915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6935706-147E-37B1-C784-F917D07B511F}"/>
              </a:ext>
            </a:extLst>
          </p:cNvPr>
          <p:cNvSpPr>
            <a:spLocks noGrp="1"/>
          </p:cNvSpPr>
          <p:nvPr>
            <p:ph type="body" sz="half" idx="2"/>
          </p:nvPr>
        </p:nvSpPr>
        <p:spPr>
          <a:xfrm>
            <a:off x="630238" y="2057400"/>
            <a:ext cx="2949575"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Tree>
    <p:extLst>
      <p:ext uri="{BB962C8B-B14F-4D97-AF65-F5344CB8AC3E}">
        <p14:creationId xmlns:p14="http://schemas.microsoft.com/office/powerpoint/2010/main" val="791835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38689F99-1D02-FA5B-1B9C-A599DA54477D}"/>
              </a:ext>
            </a:extLst>
          </p:cNvPr>
          <p:cNvSpPr>
            <a:spLocks noGrp="1" noChangeArrowheads="1"/>
          </p:cNvSpPr>
          <p:nvPr>
            <p:ph type="title"/>
          </p:nvPr>
        </p:nvSpPr>
        <p:spPr bwMode="auto">
          <a:xfrm>
            <a:off x="152400" y="609600"/>
            <a:ext cx="7772400" cy="5867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altLang="en-US"/>
              <a:t>Click to edit Master title style</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fontAlgn="base">
        <a:spcBef>
          <a:spcPct val="0"/>
        </a:spcBef>
        <a:spcAft>
          <a:spcPct val="0"/>
        </a:spcAft>
        <a:defRPr sz="2000" kern="1200">
          <a:solidFill>
            <a:schemeClr val="tx2"/>
          </a:solidFill>
          <a:latin typeface="+mj-lt"/>
          <a:ea typeface="+mj-ea"/>
          <a:cs typeface="+mj-cs"/>
        </a:defRPr>
      </a:lvl1pPr>
      <a:lvl2pPr algn="l" rtl="0" fontAlgn="base">
        <a:spcBef>
          <a:spcPct val="0"/>
        </a:spcBef>
        <a:spcAft>
          <a:spcPct val="0"/>
        </a:spcAft>
        <a:defRPr sz="2000">
          <a:solidFill>
            <a:schemeClr val="tx2"/>
          </a:solidFill>
          <a:latin typeface="Arial" panose="020B0604020202020204" pitchFamily="34" charset="0"/>
          <a:ea typeface="ＭＳ Ｐゴシック" panose="020B0600070205080204" pitchFamily="34" charset="-128"/>
        </a:defRPr>
      </a:lvl2pPr>
      <a:lvl3pPr algn="l" rtl="0" fontAlgn="base">
        <a:spcBef>
          <a:spcPct val="0"/>
        </a:spcBef>
        <a:spcAft>
          <a:spcPct val="0"/>
        </a:spcAft>
        <a:defRPr sz="2000">
          <a:solidFill>
            <a:schemeClr val="tx2"/>
          </a:solidFill>
          <a:latin typeface="Arial" panose="020B0604020202020204" pitchFamily="34" charset="0"/>
          <a:ea typeface="ＭＳ Ｐゴシック" panose="020B0600070205080204" pitchFamily="34" charset="-128"/>
        </a:defRPr>
      </a:lvl3pPr>
      <a:lvl4pPr algn="l" rtl="0" fontAlgn="base">
        <a:spcBef>
          <a:spcPct val="0"/>
        </a:spcBef>
        <a:spcAft>
          <a:spcPct val="0"/>
        </a:spcAft>
        <a:defRPr sz="2000">
          <a:solidFill>
            <a:schemeClr val="tx2"/>
          </a:solidFill>
          <a:latin typeface="Arial" panose="020B0604020202020204" pitchFamily="34" charset="0"/>
          <a:ea typeface="ＭＳ Ｐゴシック" panose="020B0600070205080204" pitchFamily="34" charset="-128"/>
        </a:defRPr>
      </a:lvl4pPr>
      <a:lvl5pPr algn="l" rtl="0" fontAlgn="base">
        <a:spcBef>
          <a:spcPct val="0"/>
        </a:spcBef>
        <a:spcAft>
          <a:spcPct val="0"/>
        </a:spcAft>
        <a:defRPr sz="2000">
          <a:solidFill>
            <a:schemeClr val="tx2"/>
          </a:solidFill>
          <a:latin typeface="Arial" panose="020B0604020202020204" pitchFamily="34" charset="0"/>
          <a:ea typeface="ＭＳ Ｐゴシック" panose="020B0600070205080204" pitchFamily="34" charset="-128"/>
        </a:defRPr>
      </a:lvl5pPr>
      <a:lvl6pPr marL="457200" algn="l" rtl="0" fontAlgn="base">
        <a:spcBef>
          <a:spcPct val="0"/>
        </a:spcBef>
        <a:spcAft>
          <a:spcPct val="0"/>
        </a:spcAft>
        <a:defRPr sz="2000">
          <a:solidFill>
            <a:schemeClr val="tx2"/>
          </a:solidFill>
          <a:latin typeface="Arial" panose="020B0604020202020204" pitchFamily="34" charset="0"/>
          <a:ea typeface="ＭＳ Ｐゴシック" panose="020B0600070205080204" pitchFamily="34" charset="-128"/>
        </a:defRPr>
      </a:lvl6pPr>
      <a:lvl7pPr marL="914400" algn="l" rtl="0" fontAlgn="base">
        <a:spcBef>
          <a:spcPct val="0"/>
        </a:spcBef>
        <a:spcAft>
          <a:spcPct val="0"/>
        </a:spcAft>
        <a:defRPr sz="2000">
          <a:solidFill>
            <a:schemeClr val="tx2"/>
          </a:solidFill>
          <a:latin typeface="Arial" panose="020B0604020202020204" pitchFamily="34" charset="0"/>
          <a:ea typeface="ＭＳ Ｐゴシック" panose="020B0600070205080204" pitchFamily="34" charset="-128"/>
        </a:defRPr>
      </a:lvl7pPr>
      <a:lvl8pPr marL="1371600" algn="l" rtl="0" fontAlgn="base">
        <a:spcBef>
          <a:spcPct val="0"/>
        </a:spcBef>
        <a:spcAft>
          <a:spcPct val="0"/>
        </a:spcAft>
        <a:defRPr sz="2000">
          <a:solidFill>
            <a:schemeClr val="tx2"/>
          </a:solidFill>
          <a:latin typeface="Arial" panose="020B0604020202020204" pitchFamily="34" charset="0"/>
          <a:ea typeface="ＭＳ Ｐゴシック" panose="020B0600070205080204" pitchFamily="34" charset="-128"/>
        </a:defRPr>
      </a:lvl8pPr>
      <a:lvl9pPr marL="1828800" algn="l" rtl="0" fontAlgn="base">
        <a:spcBef>
          <a:spcPct val="0"/>
        </a:spcBef>
        <a:spcAft>
          <a:spcPct val="0"/>
        </a:spcAft>
        <a:defRPr sz="2000">
          <a:solidFill>
            <a:schemeClr val="tx2"/>
          </a:solidFill>
          <a:latin typeface="Arial" panose="020B0604020202020204" pitchFamily="34" charset="0"/>
          <a:ea typeface="ＭＳ Ｐゴシック" panose="020B0600070205080204" pitchFamily="34" charset="-128"/>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1.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1.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1.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1.xml"/></Relationships>
</file>

<file path=ppt/slides/_rels/slide12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24.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25.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1.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1.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82" name="Rectangle 2">
            <a:extLst>
              <a:ext uri="{FF2B5EF4-FFF2-40B4-BE49-F238E27FC236}">
                <a16:creationId xmlns:a16="http://schemas.microsoft.com/office/drawing/2014/main" id="{0B68B102-FB81-8655-CC31-B74602FD151E}"/>
              </a:ext>
            </a:extLst>
          </p:cNvPr>
          <p:cNvSpPr>
            <a:spLocks noGrp="1" noChangeArrowheads="1"/>
          </p:cNvSpPr>
          <p:nvPr>
            <p:ph type="title"/>
          </p:nvPr>
        </p:nvSpPr>
        <p:spPr>
          <a:xfrm>
            <a:off x="1676400" y="533400"/>
            <a:ext cx="7772400" cy="5867400"/>
          </a:xfrm>
        </p:spPr>
        <p:txBody>
          <a:bodyPr/>
          <a:lstStyle/>
          <a:p>
            <a:r>
              <a:rPr lang="en-GB" altLang="en-US" sz="3200" b="1">
                <a:solidFill>
                  <a:schemeClr val="tx1"/>
                </a:solidFill>
                <a:latin typeface="Times New Roman" panose="02020603050405020304" pitchFamily="18" charset="0"/>
              </a:rPr>
              <a:t> </a:t>
            </a:r>
            <a:r>
              <a:rPr lang="en-GB" altLang="en-US" b="1">
                <a:solidFill>
                  <a:schemeClr val="tx1"/>
                </a:solidFill>
                <a:latin typeface="Times New Roman" panose="02020603050405020304" pitchFamily="18" charset="0"/>
              </a:rPr>
              <a:t>Admit me,</a:t>
            </a:r>
            <a:r>
              <a:rPr lang="en-GB" altLang="en-US" sz="3200" b="1">
                <a:solidFill>
                  <a:schemeClr val="tx1"/>
                </a:solidFill>
                <a:latin typeface="Times New Roman" panose="02020603050405020304" pitchFamily="18" charset="0"/>
              </a:rPr>
              <a:t> CHORUS </a:t>
            </a:r>
            <a:r>
              <a:rPr lang="en-GB" altLang="en-US" b="1">
                <a:solidFill>
                  <a:schemeClr val="tx1"/>
                </a:solidFill>
                <a:latin typeface="Times New Roman" panose="02020603050405020304" pitchFamily="18" charset="0"/>
              </a:rPr>
              <a:t>to this History,</a:t>
            </a:r>
            <a:br>
              <a:rPr lang="en-GB" altLang="en-US" b="1">
                <a:solidFill>
                  <a:schemeClr val="tx1"/>
                </a:solidFill>
                <a:latin typeface="Times New Roman" panose="02020603050405020304" pitchFamily="18" charset="0"/>
              </a:rPr>
            </a:br>
            <a:r>
              <a:rPr lang="en-GB" altLang="en-US" b="1">
                <a:solidFill>
                  <a:schemeClr val="tx1"/>
                </a:solidFill>
                <a:latin typeface="Times New Roman" panose="02020603050405020304" pitchFamily="18" charset="0"/>
              </a:rPr>
              <a:t>  who, Prologue-like </a:t>
            </a:r>
            <a:r>
              <a:rPr lang="en-GB" altLang="en-US" b="1">
                <a:solidFill>
                  <a:schemeClr val="tx1"/>
                </a:solidFill>
              </a:rPr>
              <a:t>…</a:t>
            </a:r>
            <a:br>
              <a:rPr lang="en-GB" altLang="en-US" b="1">
                <a:solidFill>
                  <a:schemeClr val="tx1"/>
                </a:solidFill>
                <a:latin typeface="Times New Roman" panose="02020603050405020304" pitchFamily="18" charset="0"/>
              </a:rPr>
            </a:br>
            <a:br>
              <a:rPr lang="en-GB" altLang="en-US" b="1">
                <a:solidFill>
                  <a:schemeClr val="tx1"/>
                </a:solidFill>
                <a:latin typeface="Times New Roman" panose="02020603050405020304" pitchFamily="18" charset="0"/>
              </a:rPr>
            </a:br>
            <a:r>
              <a:rPr lang="en-GB" altLang="en-US" b="1">
                <a:solidFill>
                  <a:schemeClr val="tx1"/>
                </a:solidFill>
                <a:latin typeface="Times New Roman" panose="02020603050405020304" pitchFamily="18" charset="0"/>
              </a:rPr>
              <a:t>		   </a:t>
            </a:r>
            <a:br>
              <a:rPr lang="en-GB" altLang="en-US" b="1">
                <a:solidFill>
                  <a:schemeClr val="tx1"/>
                </a:solidFill>
                <a:latin typeface="Times New Roman" panose="02020603050405020304" pitchFamily="18" charset="0"/>
              </a:rPr>
            </a:br>
            <a:r>
              <a:rPr lang="en-GB" altLang="en-US" b="1">
                <a:solidFill>
                  <a:schemeClr val="tx1"/>
                </a:solidFill>
                <a:latin typeface="Times New Roman" panose="02020603050405020304" pitchFamily="18" charset="0"/>
              </a:rPr>
              <a:t>		 -1-</a:t>
            </a:r>
            <a:br>
              <a:rPr lang="en-GB" altLang="en-US" b="1">
                <a:solidFill>
                  <a:schemeClr val="tx1"/>
                </a:solidFill>
                <a:latin typeface="Times New Roman" panose="02020603050405020304" pitchFamily="18" charset="0"/>
              </a:rPr>
            </a:br>
            <a:br>
              <a:rPr lang="en-GB" altLang="en-US" b="1">
                <a:solidFill>
                  <a:schemeClr val="tx1"/>
                </a:solidFill>
                <a:latin typeface="Times New Roman" panose="02020603050405020304" pitchFamily="18" charset="0"/>
              </a:rPr>
            </a:br>
            <a:r>
              <a:rPr lang="en-GB" altLang="en-US" b="1">
                <a:solidFill>
                  <a:schemeClr val="tx1"/>
                </a:solidFill>
                <a:latin typeface="Times New Roman" panose="02020603050405020304" pitchFamily="18" charset="0"/>
              </a:rPr>
              <a:t> 			Pardon, Gentles all,</a:t>
            </a:r>
            <a:br>
              <a:rPr lang="en-GB" altLang="en-US" b="1">
                <a:solidFill>
                  <a:schemeClr val="tx1"/>
                </a:solidFill>
                <a:latin typeface="Times New Roman" panose="02020603050405020304" pitchFamily="18" charset="0"/>
              </a:rPr>
            </a:br>
            <a:r>
              <a:rPr lang="en-GB" altLang="en-US" b="1">
                <a:solidFill>
                  <a:schemeClr val="tx1"/>
                </a:solidFill>
                <a:latin typeface="Times New Roman" panose="02020603050405020304" pitchFamily="18" charset="0"/>
              </a:rPr>
              <a:t>The flat unleaven</a:t>
            </a:r>
            <a:r>
              <a:rPr lang="en-GB" altLang="en-US" b="1">
                <a:solidFill>
                  <a:schemeClr val="tx1"/>
                </a:solidFill>
              </a:rPr>
              <a:t>’</a:t>
            </a:r>
            <a:r>
              <a:rPr lang="en-GB" altLang="en-US" b="1">
                <a:solidFill>
                  <a:schemeClr val="tx1"/>
                </a:solidFill>
                <a:latin typeface="Times New Roman" panose="02020603050405020304" pitchFamily="18" charset="0"/>
              </a:rPr>
              <a:t>d Spirit that hath dar</a:t>
            </a:r>
            <a:r>
              <a:rPr lang="en-GB" altLang="en-US" b="1">
                <a:solidFill>
                  <a:schemeClr val="tx1"/>
                </a:solidFill>
              </a:rPr>
              <a:t>’</a:t>
            </a:r>
            <a:r>
              <a:rPr lang="en-GB" altLang="en-US" b="1">
                <a:solidFill>
                  <a:schemeClr val="tx1"/>
                </a:solidFill>
                <a:latin typeface="Times New Roman" panose="02020603050405020304" pitchFamily="18" charset="0"/>
              </a:rPr>
              <a:t>d,</a:t>
            </a:r>
            <a:br>
              <a:rPr lang="en-GB" altLang="en-US" b="1">
                <a:solidFill>
                  <a:schemeClr val="tx1"/>
                </a:solidFill>
                <a:latin typeface="Times New Roman" panose="02020603050405020304" pitchFamily="18" charset="0"/>
              </a:rPr>
            </a:br>
            <a:r>
              <a:rPr lang="en-GB" altLang="en-US" b="1">
                <a:solidFill>
                  <a:schemeClr val="tx1"/>
                </a:solidFill>
                <a:latin typeface="Times New Roman" panose="02020603050405020304" pitchFamily="18" charset="0"/>
              </a:rPr>
              <a:t>On this unworthy Scaffold, to bring forth</a:t>
            </a:r>
            <a:br>
              <a:rPr lang="en-GB" altLang="en-US" b="1">
                <a:solidFill>
                  <a:schemeClr val="tx1"/>
                </a:solidFill>
                <a:latin typeface="Times New Roman" panose="02020603050405020304" pitchFamily="18" charset="0"/>
              </a:rPr>
            </a:br>
            <a:r>
              <a:rPr lang="en-GB" altLang="en-US" b="1">
                <a:solidFill>
                  <a:schemeClr val="tx1"/>
                </a:solidFill>
                <a:latin typeface="Times New Roman" panose="02020603050405020304" pitchFamily="18" charset="0"/>
              </a:rPr>
              <a:t>So great an Object.  Can this Cock-Pit hold</a:t>
            </a:r>
            <a:br>
              <a:rPr lang="en-GB" altLang="en-US" b="1">
                <a:solidFill>
                  <a:schemeClr val="tx1"/>
                </a:solidFill>
                <a:latin typeface="Times New Roman" panose="02020603050405020304" pitchFamily="18" charset="0"/>
              </a:rPr>
            </a:br>
            <a:r>
              <a:rPr lang="en-GB" altLang="en-US" b="1">
                <a:solidFill>
                  <a:schemeClr val="tx1"/>
                </a:solidFill>
                <a:latin typeface="Times New Roman" panose="02020603050405020304" pitchFamily="18" charset="0"/>
              </a:rPr>
              <a:t>The sounding Furrowes of the wine-dark Sea?</a:t>
            </a:r>
            <a:br>
              <a:rPr lang="en-GB" altLang="en-US" b="1">
                <a:solidFill>
                  <a:schemeClr val="tx1"/>
                </a:solidFill>
                <a:latin typeface="Times New Roman" panose="02020603050405020304" pitchFamily="18" charset="0"/>
              </a:rPr>
            </a:br>
            <a:r>
              <a:rPr lang="en-GB" altLang="en-US" b="1">
                <a:solidFill>
                  <a:schemeClr val="tx1"/>
                </a:solidFill>
                <a:latin typeface="Times New Roman" panose="02020603050405020304" pitchFamily="18" charset="0"/>
              </a:rPr>
              <a:t>			Or may we cramme</a:t>
            </a:r>
            <a:br>
              <a:rPr lang="en-GB" altLang="en-US" b="1">
                <a:solidFill>
                  <a:schemeClr val="tx1"/>
                </a:solidFill>
                <a:latin typeface="Times New Roman" panose="02020603050405020304" pitchFamily="18" charset="0"/>
              </a:rPr>
            </a:br>
            <a:r>
              <a:rPr lang="en-GB" altLang="en-US" b="1">
                <a:solidFill>
                  <a:schemeClr val="tx1"/>
                </a:solidFill>
                <a:latin typeface="Times New Roman" panose="02020603050405020304" pitchFamily="18" charset="0"/>
              </a:rPr>
              <a:t>Within this Wooden O the swift blacke shippes</a:t>
            </a:r>
            <a:br>
              <a:rPr lang="en-GB" altLang="en-US" b="1">
                <a:solidFill>
                  <a:schemeClr val="tx1"/>
                </a:solidFill>
                <a:latin typeface="Times New Roman" panose="02020603050405020304" pitchFamily="18" charset="0"/>
              </a:rPr>
            </a:br>
            <a:r>
              <a:rPr lang="en-GB" altLang="en-US" b="1">
                <a:solidFill>
                  <a:schemeClr val="tx1"/>
                </a:solidFill>
                <a:latin typeface="Times New Roman" panose="02020603050405020304" pitchFamily="18" charset="0"/>
              </a:rPr>
              <a:t>That burnt the toplesse Towres of Ilium?</a:t>
            </a:r>
            <a:br>
              <a:rPr lang="en-GB" altLang="en-US" b="1">
                <a:solidFill>
                  <a:schemeClr val="tx1"/>
                </a:solidFill>
                <a:latin typeface="Times New Roman" panose="02020603050405020304" pitchFamily="18" charset="0"/>
              </a:rPr>
            </a:br>
            <a:br>
              <a:rPr lang="en-GB" altLang="en-US" b="1">
                <a:solidFill>
                  <a:schemeClr val="tx1"/>
                </a:solidFill>
                <a:latin typeface="Times New Roman" panose="02020603050405020304" pitchFamily="18" charset="0"/>
              </a:rPr>
            </a:br>
            <a:r>
              <a:rPr lang="en-GB" altLang="en-US" b="1">
                <a:solidFill>
                  <a:schemeClr val="tx1"/>
                </a:solidFill>
                <a:latin typeface="Times New Roman" panose="02020603050405020304" pitchFamily="18" charset="0"/>
              </a:rPr>
              <a:t>				</a:t>
            </a:r>
            <a:r>
              <a:rPr lang="en-GB" altLang="en-US" sz="1600">
                <a:solidFill>
                  <a:schemeClr val="tx1"/>
                </a:solidFill>
                <a:latin typeface="Times New Roman" panose="02020603050405020304" pitchFamily="18" charset="0"/>
              </a:rPr>
              <a:t>(WS + PB, CM, JM, AT)</a:t>
            </a:r>
            <a:br>
              <a:rPr lang="en-GB" altLang="en-US" sz="1600">
                <a:solidFill>
                  <a:schemeClr val="tx1"/>
                </a:solidFill>
                <a:latin typeface="Times New Roman" panose="02020603050405020304" pitchFamily="18" charset="0"/>
              </a:rPr>
            </a:br>
            <a:br>
              <a:rPr lang="en-GB" altLang="en-US" b="1">
                <a:solidFill>
                  <a:schemeClr val="tx1"/>
                </a:solidFill>
                <a:latin typeface="Times New Roman" panose="02020603050405020304" pitchFamily="18" charset="0"/>
              </a:rPr>
            </a:br>
            <a:endParaRPr lang="en-GB" altLang="en-US" b="1">
              <a:solidFill>
                <a:schemeClr val="tx1"/>
              </a:solidFill>
              <a:latin typeface="Times New Roman" panose="02020603050405020304" pitchFamily="18"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A2B4CE20-5003-D4A9-2EEE-0DB636CA61D0}"/>
              </a:ext>
            </a:extLst>
          </p:cNvPr>
          <p:cNvSpPr>
            <a:spLocks noGrp="1" noChangeArrowheads="1"/>
          </p:cNvSpPr>
          <p:nvPr>
            <p:ph type="title"/>
          </p:nvPr>
        </p:nvSpPr>
        <p:spPr/>
        <p:txBody>
          <a:bodyPr/>
          <a:lstStyle/>
          <a:p>
            <a:r>
              <a:rPr lang="en-GB" altLang="en-US" dirty="0">
                <a:solidFill>
                  <a:schemeClr val="tx1"/>
                </a:solidFill>
                <a:latin typeface="Palatino Linotype" panose="02040502050505030304" pitchFamily="18" charset="0"/>
              </a:rPr>
              <a:t>Should I take a closer look?</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I thought it best to go back</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to the ship, feed my comrades</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then send them ahead to explore.   </a:t>
            </a:r>
          </a:p>
        </p:txBody>
      </p:sp>
      <p:pic>
        <p:nvPicPr>
          <p:cNvPr id="8197" name="Picture 5">
            <a:extLst>
              <a:ext uri="{FF2B5EF4-FFF2-40B4-BE49-F238E27FC236}">
                <a16:creationId xmlns:a16="http://schemas.microsoft.com/office/drawing/2014/main" id="{C0011B4A-FDF5-E093-5674-273B31A2B86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38600" y="0"/>
            <a:ext cx="5105400" cy="36464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a:extLst>
              <a:ext uri="{FF2B5EF4-FFF2-40B4-BE49-F238E27FC236}">
                <a16:creationId xmlns:a16="http://schemas.microsoft.com/office/drawing/2014/main" id="{2E4FC683-0F6E-1B72-E7BC-D5EC830486B8}"/>
              </a:ext>
            </a:extLst>
          </p:cNvPr>
          <p:cNvSpPr>
            <a:spLocks noGrp="1" noChangeArrowheads="1"/>
          </p:cNvSpPr>
          <p:nvPr>
            <p:ph type="title"/>
          </p:nvPr>
        </p:nvSpPr>
        <p:spPr>
          <a:xfrm>
            <a:off x="152400" y="2209800"/>
            <a:ext cx="7772400" cy="5867400"/>
          </a:xfrm>
        </p:spPr>
        <p:txBody>
          <a:bodyPr/>
          <a:lstStyle/>
          <a:p>
            <a:r>
              <a:rPr lang="en-GB" altLang="en-US" dirty="0">
                <a:solidFill>
                  <a:schemeClr val="tx1"/>
                </a:solidFill>
                <a:latin typeface="Palatino Linotype" panose="02040502050505030304" pitchFamily="18" charset="0"/>
              </a:rPr>
              <a:t>So making all fast on the ship</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we sat down and let the wind</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and the helmsman keep her steady.</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With heavy heart I spoke to the men.   </a:t>
            </a:r>
          </a:p>
        </p:txBody>
      </p:sp>
      <p:pic>
        <p:nvPicPr>
          <p:cNvPr id="105477" name="Picture 5">
            <a:extLst>
              <a:ext uri="{FF2B5EF4-FFF2-40B4-BE49-F238E27FC236}">
                <a16:creationId xmlns:a16="http://schemas.microsoft.com/office/drawing/2014/main" id="{3A405A25-49EC-9F03-6147-F9CF72DD2B4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38400" y="0"/>
            <a:ext cx="6705600" cy="411321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a:extLst>
              <a:ext uri="{FF2B5EF4-FFF2-40B4-BE49-F238E27FC236}">
                <a16:creationId xmlns:a16="http://schemas.microsoft.com/office/drawing/2014/main" id="{6C0ED1A6-371E-C62F-724E-9652861443DA}"/>
              </a:ext>
            </a:extLst>
          </p:cNvPr>
          <p:cNvSpPr>
            <a:spLocks noGrp="1" noChangeArrowheads="1"/>
          </p:cNvSpPr>
          <p:nvPr>
            <p:ph type="title"/>
          </p:nvPr>
        </p:nvSpPr>
        <p:spPr/>
        <p:txBody>
          <a:bodyPr/>
          <a:lstStyle/>
          <a:p>
            <a:r>
              <a:rPr lang="en-GB" altLang="en-US" dirty="0">
                <a:solidFill>
                  <a:schemeClr val="tx1"/>
                </a:solidFill>
                <a:latin typeface="Palatino Linotype" panose="02040502050505030304" pitchFamily="18" charset="0"/>
              </a:rPr>
              <a:t>Friends, I should pass on the warnings</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the bright goddess Circe gave me:</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if we know them, we may either die,</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or escape death and fate.   </a:t>
            </a:r>
          </a:p>
        </p:txBody>
      </p:sp>
      <p:pic>
        <p:nvPicPr>
          <p:cNvPr id="106500" name="Picture 4">
            <a:extLst>
              <a:ext uri="{FF2B5EF4-FFF2-40B4-BE49-F238E27FC236}">
                <a16:creationId xmlns:a16="http://schemas.microsoft.com/office/drawing/2014/main" id="{F3404C1F-227A-328E-DDAD-A57621EE90E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16475" y="990600"/>
            <a:ext cx="4327525" cy="46482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a:extLst>
              <a:ext uri="{FF2B5EF4-FFF2-40B4-BE49-F238E27FC236}">
                <a16:creationId xmlns:a16="http://schemas.microsoft.com/office/drawing/2014/main" id="{1A7D8C5B-B070-1CF1-2394-778FDA0E43E2}"/>
              </a:ext>
            </a:extLst>
          </p:cNvPr>
          <p:cNvSpPr>
            <a:spLocks noGrp="1" noChangeArrowheads="1"/>
          </p:cNvSpPr>
          <p:nvPr>
            <p:ph type="title"/>
          </p:nvPr>
        </p:nvSpPr>
        <p:spPr/>
        <p:txBody>
          <a:bodyPr/>
          <a:lstStyle/>
          <a:p>
            <a:r>
              <a:rPr lang="en-GB" altLang="en-US" dirty="0">
                <a:solidFill>
                  <a:schemeClr val="tx1"/>
                </a:solidFill>
                <a:latin typeface="Palatino Linotype" panose="02040502050505030304" pitchFamily="18" charset="0"/>
              </a:rPr>
              <a:t>First, we must beware the Sirens</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singing in their flowery meadow.</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But she </a:t>
            </a:r>
            <a:r>
              <a:rPr lang="en-GB" altLang="en-US" dirty="0">
                <a:solidFill>
                  <a:srgbClr val="000000"/>
                </a:solidFill>
                <a:latin typeface="Palatino Linotype" panose="02040502050505030304" pitchFamily="18" charset="0"/>
              </a:rPr>
              <a:t>said that I was to</a:t>
            </a:r>
            <a:r>
              <a:rPr lang="en-GB" altLang="en-US" dirty="0">
                <a:solidFill>
                  <a:schemeClr val="tx1"/>
                </a:solidFill>
                <a:latin typeface="Palatino Linotype" panose="02040502050505030304" pitchFamily="18" charset="0"/>
              </a:rPr>
              <a:t> listen.   </a:t>
            </a:r>
          </a:p>
        </p:txBody>
      </p:sp>
      <p:pic>
        <p:nvPicPr>
          <p:cNvPr id="107524" name="Picture 4">
            <a:extLst>
              <a:ext uri="{FF2B5EF4-FFF2-40B4-BE49-F238E27FC236}">
                <a16:creationId xmlns:a16="http://schemas.microsoft.com/office/drawing/2014/main" id="{6E5DE15B-CF6C-AE9E-C470-AAAEA5909C0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16475" y="990600"/>
            <a:ext cx="4327525" cy="46482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a:extLst>
              <a:ext uri="{FF2B5EF4-FFF2-40B4-BE49-F238E27FC236}">
                <a16:creationId xmlns:a16="http://schemas.microsoft.com/office/drawing/2014/main" id="{66490FC0-7E27-C313-DD2B-82B4FAB5C552}"/>
              </a:ext>
            </a:extLst>
          </p:cNvPr>
          <p:cNvSpPr>
            <a:spLocks noGrp="1" noChangeArrowheads="1"/>
          </p:cNvSpPr>
          <p:nvPr>
            <p:ph type="title"/>
          </p:nvPr>
        </p:nvSpPr>
        <p:spPr>
          <a:xfrm>
            <a:off x="152400" y="2209800"/>
            <a:ext cx="7772400" cy="5867400"/>
          </a:xfrm>
        </p:spPr>
        <p:txBody>
          <a:bodyPr/>
          <a:lstStyle/>
          <a:p>
            <a:r>
              <a:rPr lang="en-GB" altLang="en-US" dirty="0">
                <a:solidFill>
                  <a:schemeClr val="tx1"/>
                </a:solidFill>
                <a:latin typeface="Palatino Linotype" panose="02040502050505030304" pitchFamily="18" charset="0"/>
              </a:rPr>
              <a:t>So you must tie me to the mast</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with tight ropes, and when I beg</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to be freed, make them tighter.   </a:t>
            </a:r>
          </a:p>
        </p:txBody>
      </p:sp>
      <p:pic>
        <p:nvPicPr>
          <p:cNvPr id="108548" name="Picture 4">
            <a:extLst>
              <a:ext uri="{FF2B5EF4-FFF2-40B4-BE49-F238E27FC236}">
                <a16:creationId xmlns:a16="http://schemas.microsoft.com/office/drawing/2014/main" id="{E421F358-7B5C-25D4-B2C4-2A8F6E8ABD8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05200" y="0"/>
            <a:ext cx="5638800" cy="42640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a:extLst>
              <a:ext uri="{FF2B5EF4-FFF2-40B4-BE49-F238E27FC236}">
                <a16:creationId xmlns:a16="http://schemas.microsoft.com/office/drawing/2014/main" id="{B3321249-9E0E-2313-DD1A-2E8FCB815BFB}"/>
              </a:ext>
            </a:extLst>
          </p:cNvPr>
          <p:cNvSpPr>
            <a:spLocks noGrp="1" noChangeArrowheads="1"/>
          </p:cNvSpPr>
          <p:nvPr>
            <p:ph type="title"/>
          </p:nvPr>
        </p:nvSpPr>
        <p:spPr/>
        <p:txBody>
          <a:bodyPr/>
          <a:lstStyle/>
          <a:p>
            <a:r>
              <a:rPr lang="en-GB" altLang="en-US" dirty="0">
                <a:solidFill>
                  <a:schemeClr val="tx1"/>
                </a:solidFill>
                <a:latin typeface="Palatino Linotype" panose="02040502050505030304" pitchFamily="18" charset="0"/>
              </a:rPr>
              <a:t>Even while I was speaking,</a:t>
            </a:r>
            <a:br>
              <a:rPr lang="en-GB" altLang="en-US" dirty="0">
                <a:solidFill>
                  <a:srgbClr val="FF0000"/>
                </a:solidFill>
                <a:latin typeface="Palatino Linotype" panose="02040502050505030304" pitchFamily="18" charset="0"/>
              </a:rPr>
            </a:br>
            <a:r>
              <a:rPr lang="en-GB" altLang="en-US" dirty="0">
                <a:solidFill>
                  <a:schemeClr val="tx1"/>
                </a:solidFill>
                <a:latin typeface="Palatino Linotype" panose="02040502050505030304" pitchFamily="18" charset="0"/>
              </a:rPr>
              <a:t>the ship, running before the wind,</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was nearing the Sirens</a:t>
            </a:r>
            <a:r>
              <a:rPr lang="en-GB" altLang="en-US" b="1" dirty="0">
                <a:solidFill>
                  <a:schemeClr val="tx1"/>
                </a:solidFill>
              </a:rPr>
              <a:t>’</a:t>
            </a:r>
            <a:r>
              <a:rPr lang="en-GB" altLang="en-US" dirty="0">
                <a:solidFill>
                  <a:schemeClr val="tx1"/>
                </a:solidFill>
                <a:latin typeface="Palatino Linotype" panose="02040502050505030304" pitchFamily="18" charset="0"/>
              </a:rPr>
              <a:t> island.  </a:t>
            </a:r>
          </a:p>
        </p:txBody>
      </p:sp>
      <p:pic>
        <p:nvPicPr>
          <p:cNvPr id="109572" name="Picture 4">
            <a:extLst>
              <a:ext uri="{FF2B5EF4-FFF2-40B4-BE49-F238E27FC236}">
                <a16:creationId xmlns:a16="http://schemas.microsoft.com/office/drawing/2014/main" id="{BF767DB3-608A-9226-E1F4-4FEA424217C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9350" y="762000"/>
            <a:ext cx="4184650" cy="51816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a:extLst>
              <a:ext uri="{FF2B5EF4-FFF2-40B4-BE49-F238E27FC236}">
                <a16:creationId xmlns:a16="http://schemas.microsoft.com/office/drawing/2014/main" id="{F0E860C7-8730-D4D5-E2B2-82091A03A6DD}"/>
              </a:ext>
            </a:extLst>
          </p:cNvPr>
          <p:cNvSpPr>
            <a:spLocks noGrp="1" noChangeArrowheads="1"/>
          </p:cNvSpPr>
          <p:nvPr>
            <p:ph type="title"/>
          </p:nvPr>
        </p:nvSpPr>
        <p:spPr/>
        <p:txBody>
          <a:bodyPr/>
          <a:lstStyle/>
          <a:p>
            <a:r>
              <a:rPr lang="en-GB" altLang="en-US" dirty="0">
                <a:solidFill>
                  <a:schemeClr val="tx1"/>
                </a:solidFill>
                <a:latin typeface="Palatino Linotype" panose="02040502050505030304" pitchFamily="18" charset="0"/>
              </a:rPr>
              <a:t>The wind dropped, the sea grew calm,</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and my comrades lowered the sails, </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then sat to their oars and rowed.   </a:t>
            </a:r>
          </a:p>
        </p:txBody>
      </p:sp>
      <p:pic>
        <p:nvPicPr>
          <p:cNvPr id="110596" name="Picture 4">
            <a:extLst>
              <a:ext uri="{FF2B5EF4-FFF2-40B4-BE49-F238E27FC236}">
                <a16:creationId xmlns:a16="http://schemas.microsoft.com/office/drawing/2014/main" id="{039CDD52-496E-F9D7-BC51-7D81C1A96BF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11738" y="838200"/>
            <a:ext cx="4132262" cy="53086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a:extLst>
              <a:ext uri="{FF2B5EF4-FFF2-40B4-BE49-F238E27FC236}">
                <a16:creationId xmlns:a16="http://schemas.microsoft.com/office/drawing/2014/main" id="{53955A14-481D-FA02-8E1A-E1B37625567B}"/>
              </a:ext>
            </a:extLst>
          </p:cNvPr>
          <p:cNvSpPr>
            <a:spLocks noGrp="1" noChangeArrowheads="1"/>
          </p:cNvSpPr>
          <p:nvPr>
            <p:ph type="title"/>
          </p:nvPr>
        </p:nvSpPr>
        <p:spPr/>
        <p:txBody>
          <a:bodyPr/>
          <a:lstStyle/>
          <a:p>
            <a:r>
              <a:rPr lang="en-GB" altLang="en-US" dirty="0">
                <a:solidFill>
                  <a:schemeClr val="tx1"/>
                </a:solidFill>
                <a:latin typeface="Palatino Linotype" panose="02040502050505030304" pitchFamily="18" charset="0"/>
              </a:rPr>
              <a:t>I took a big cake of wax,</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cut a piece off and softened it</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with my hands and the sun</a:t>
            </a:r>
            <a:r>
              <a:rPr lang="en-GB" altLang="en-US" b="1" dirty="0">
                <a:solidFill>
                  <a:schemeClr val="tx1"/>
                </a:solidFill>
              </a:rPr>
              <a:t>’</a:t>
            </a:r>
            <a:r>
              <a:rPr lang="en-GB" altLang="en-US" dirty="0">
                <a:solidFill>
                  <a:schemeClr val="tx1"/>
                </a:solidFill>
                <a:latin typeface="Palatino Linotype" panose="02040502050505030304" pitchFamily="18" charset="0"/>
              </a:rPr>
              <a:t>s warmth, </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and plugged my companions</a:t>
            </a:r>
            <a:r>
              <a:rPr lang="en-GB" altLang="en-US" b="1" dirty="0">
                <a:solidFill>
                  <a:schemeClr val="tx1"/>
                </a:solidFill>
              </a:rPr>
              <a:t>’</a:t>
            </a:r>
            <a:r>
              <a:rPr lang="en-GB" altLang="en-US" dirty="0">
                <a:solidFill>
                  <a:schemeClr val="tx1"/>
                </a:solidFill>
                <a:latin typeface="Palatino Linotype" panose="02040502050505030304" pitchFamily="18" charset="0"/>
              </a:rPr>
              <a:t> ears.   </a:t>
            </a:r>
          </a:p>
        </p:txBody>
      </p:sp>
      <p:pic>
        <p:nvPicPr>
          <p:cNvPr id="111621" name="Picture 5">
            <a:extLst>
              <a:ext uri="{FF2B5EF4-FFF2-40B4-BE49-F238E27FC236}">
                <a16:creationId xmlns:a16="http://schemas.microsoft.com/office/drawing/2014/main" id="{3370400D-E3D7-0C12-AA83-A1F9CA6C4DF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9350" y="762000"/>
            <a:ext cx="4184650" cy="51816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a:extLst>
              <a:ext uri="{FF2B5EF4-FFF2-40B4-BE49-F238E27FC236}">
                <a16:creationId xmlns:a16="http://schemas.microsoft.com/office/drawing/2014/main" id="{1B6DB83F-4868-69CA-FB5A-5E65BEDE362A}"/>
              </a:ext>
            </a:extLst>
          </p:cNvPr>
          <p:cNvSpPr>
            <a:spLocks noGrp="1" noChangeArrowheads="1"/>
          </p:cNvSpPr>
          <p:nvPr>
            <p:ph type="title"/>
          </p:nvPr>
        </p:nvSpPr>
        <p:spPr>
          <a:xfrm>
            <a:off x="152400" y="2133600"/>
            <a:ext cx="7772400" cy="5867400"/>
          </a:xfrm>
        </p:spPr>
        <p:txBody>
          <a:bodyPr/>
          <a:lstStyle/>
          <a:p>
            <a:r>
              <a:rPr lang="en-GB" altLang="en-US" dirty="0">
                <a:solidFill>
                  <a:schemeClr val="tx1"/>
                </a:solidFill>
                <a:latin typeface="Palatino Linotype" panose="02040502050505030304" pitchFamily="18" charset="0"/>
              </a:rPr>
              <a:t>Then they bound me,</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tying me tightly to the mast,</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and took their places again,</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dipping their oars in the grey sea.   </a:t>
            </a:r>
          </a:p>
        </p:txBody>
      </p:sp>
      <p:pic>
        <p:nvPicPr>
          <p:cNvPr id="112644" name="Picture 4">
            <a:extLst>
              <a:ext uri="{FF2B5EF4-FFF2-40B4-BE49-F238E27FC236}">
                <a16:creationId xmlns:a16="http://schemas.microsoft.com/office/drawing/2014/main" id="{2381B7A1-606F-50A3-65EF-3FD923D2BF9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810000" y="0"/>
            <a:ext cx="5334000" cy="42338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a:extLst>
              <a:ext uri="{FF2B5EF4-FFF2-40B4-BE49-F238E27FC236}">
                <a16:creationId xmlns:a16="http://schemas.microsoft.com/office/drawing/2014/main" id="{F4F32F8F-4D27-9D1D-E7ED-59123ED6A140}"/>
              </a:ext>
            </a:extLst>
          </p:cNvPr>
          <p:cNvSpPr>
            <a:spLocks noGrp="1" noChangeArrowheads="1"/>
          </p:cNvSpPr>
          <p:nvPr>
            <p:ph type="title"/>
          </p:nvPr>
        </p:nvSpPr>
        <p:spPr>
          <a:xfrm>
            <a:off x="152400" y="1676400"/>
            <a:ext cx="7772400" cy="5867400"/>
          </a:xfrm>
        </p:spPr>
        <p:txBody>
          <a:bodyPr/>
          <a:lstStyle/>
          <a:p>
            <a:br>
              <a:rPr lang="en-GB" altLang="en-US" dirty="0">
                <a:solidFill>
                  <a:schemeClr val="tx1"/>
                </a:solidFill>
                <a:latin typeface="Palatino Linotype" panose="02040502050505030304" pitchFamily="18" charset="0"/>
              </a:rPr>
            </a:b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But when we came within earshot</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the Sirens caught sight of our ship</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and raised their clear-toned song.   </a:t>
            </a:r>
          </a:p>
        </p:txBody>
      </p:sp>
      <p:pic>
        <p:nvPicPr>
          <p:cNvPr id="113672" name="Picture 8">
            <a:extLst>
              <a:ext uri="{FF2B5EF4-FFF2-40B4-BE49-F238E27FC236}">
                <a16:creationId xmlns:a16="http://schemas.microsoft.com/office/drawing/2014/main" id="{1F78EE23-20A3-11F6-DBFA-79245915BA1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5405" t="5727" r="2702" b="2664"/>
          <a:stretch>
            <a:fillRect/>
          </a:stretch>
        </p:blipFill>
        <p:spPr bwMode="auto">
          <a:xfrm>
            <a:off x="3654425" y="0"/>
            <a:ext cx="5486400" cy="38735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a:extLst>
              <a:ext uri="{FF2B5EF4-FFF2-40B4-BE49-F238E27FC236}">
                <a16:creationId xmlns:a16="http://schemas.microsoft.com/office/drawing/2014/main" id="{B8F9D7E7-D53D-57E3-CD2A-C57744C7CAA5}"/>
              </a:ext>
            </a:extLst>
          </p:cNvPr>
          <p:cNvSpPr>
            <a:spLocks noGrp="1" noChangeArrowheads="1"/>
          </p:cNvSpPr>
          <p:nvPr>
            <p:ph type="title"/>
          </p:nvPr>
        </p:nvSpPr>
        <p:spPr>
          <a:xfrm>
            <a:off x="152400" y="1828800"/>
            <a:ext cx="7772400" cy="5867400"/>
          </a:xfrm>
        </p:spPr>
        <p:txBody>
          <a:bodyPr/>
          <a:lstStyle/>
          <a:p>
            <a:r>
              <a:rPr lang="en-GB" altLang="en-US" dirty="0">
                <a:solidFill>
                  <a:schemeClr val="tx1"/>
                </a:solidFill>
                <a:latin typeface="Palatino Linotype" panose="02040502050505030304" pitchFamily="18" charset="0"/>
              </a:rPr>
              <a:t>Come here to us, great Odysseus,</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heave to and hear our singing.   </a:t>
            </a:r>
          </a:p>
        </p:txBody>
      </p:sp>
      <p:pic>
        <p:nvPicPr>
          <p:cNvPr id="114694" name="Picture 6">
            <a:extLst>
              <a:ext uri="{FF2B5EF4-FFF2-40B4-BE49-F238E27FC236}">
                <a16:creationId xmlns:a16="http://schemas.microsoft.com/office/drawing/2014/main" id="{023F938A-8ED3-DBDC-BDCC-BE6381493B9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5405" t="5727" r="2702" b="2664"/>
          <a:stretch>
            <a:fillRect/>
          </a:stretch>
        </p:blipFill>
        <p:spPr bwMode="auto">
          <a:xfrm>
            <a:off x="3654425" y="0"/>
            <a:ext cx="5486400" cy="38735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1B8C9115-59F5-4A77-190F-01DF2496C216}"/>
              </a:ext>
            </a:extLst>
          </p:cNvPr>
          <p:cNvSpPr>
            <a:spLocks noGrp="1" noChangeArrowheads="1"/>
          </p:cNvSpPr>
          <p:nvPr>
            <p:ph type="title"/>
          </p:nvPr>
        </p:nvSpPr>
        <p:spPr/>
        <p:txBody>
          <a:bodyPr/>
          <a:lstStyle/>
          <a:p>
            <a:r>
              <a:rPr lang="en-GB" altLang="en-US" dirty="0">
                <a:solidFill>
                  <a:schemeClr val="tx1"/>
                </a:solidFill>
                <a:latin typeface="Palatino Linotype" panose="02040502050505030304" pitchFamily="18" charset="0"/>
              </a:rPr>
              <a:t>I went back</a:t>
            </a:r>
            <a:r>
              <a:rPr lang="en-GB" altLang="en-US" dirty="0">
                <a:solidFill>
                  <a:srgbClr val="FF0000"/>
                </a:solidFill>
                <a:latin typeface="Palatino Linotype" panose="02040502050505030304" pitchFamily="18" charset="0"/>
              </a:rPr>
              <a:t> </a:t>
            </a:r>
            <a:r>
              <a:rPr lang="en-GB" altLang="en-US" dirty="0">
                <a:solidFill>
                  <a:schemeClr val="tx1"/>
                </a:solidFill>
                <a:latin typeface="Palatino Linotype" panose="02040502050505030304" pitchFamily="18" charset="0"/>
              </a:rPr>
              <a:t>to the ship</a:t>
            </a:r>
            <a:br>
              <a:rPr lang="en-GB" altLang="en-US" dirty="0">
                <a:solidFill>
                  <a:srgbClr val="0000FF"/>
                </a:solidFill>
                <a:latin typeface="Palatino Linotype" panose="02040502050505030304" pitchFamily="18" charset="0"/>
              </a:rPr>
            </a:br>
            <a:r>
              <a:rPr lang="en-GB" altLang="en-US" dirty="0">
                <a:solidFill>
                  <a:schemeClr val="tx1"/>
                </a:solidFill>
                <a:latin typeface="Palatino Linotype" panose="02040502050505030304" pitchFamily="18" charset="0"/>
              </a:rPr>
              <a:t>and roused my companions,</a:t>
            </a:r>
            <a:r>
              <a:rPr lang="en-GB" altLang="en-US" dirty="0">
                <a:solidFill>
                  <a:srgbClr val="FF0000"/>
                </a:solidFill>
                <a:latin typeface="Palatino Linotype" panose="02040502050505030304" pitchFamily="18" charset="0"/>
              </a:rPr>
              <a:t> </a:t>
            </a:r>
            <a:br>
              <a:rPr lang="en-GB" altLang="en-US" dirty="0">
                <a:solidFill>
                  <a:srgbClr val="FF0000"/>
                </a:solidFill>
                <a:latin typeface="Palatino Linotype" panose="02040502050505030304" pitchFamily="18" charset="0"/>
              </a:rPr>
            </a:br>
            <a:r>
              <a:rPr lang="en-GB" altLang="en-US" dirty="0">
                <a:solidFill>
                  <a:schemeClr val="tx1"/>
                </a:solidFill>
                <a:latin typeface="Palatino Linotype" panose="02040502050505030304" pitchFamily="18" charset="0"/>
              </a:rPr>
              <a:t>speaking gently to</a:t>
            </a:r>
            <a:r>
              <a:rPr lang="en-GB" altLang="en-US" dirty="0">
                <a:solidFill>
                  <a:srgbClr val="FF0000"/>
                </a:solidFill>
                <a:latin typeface="Palatino Linotype" panose="02040502050505030304" pitchFamily="18" charset="0"/>
              </a:rPr>
              <a:t> </a:t>
            </a:r>
            <a:r>
              <a:rPr lang="en-GB" altLang="en-US" dirty="0">
                <a:solidFill>
                  <a:schemeClr val="tx1"/>
                </a:solidFill>
                <a:latin typeface="Palatino Linotype" panose="02040502050505030304" pitchFamily="18" charset="0"/>
              </a:rPr>
              <a:t>each man in turn.   </a:t>
            </a:r>
          </a:p>
        </p:txBody>
      </p:sp>
      <p:pic>
        <p:nvPicPr>
          <p:cNvPr id="9221" name="Picture 5">
            <a:extLst>
              <a:ext uri="{FF2B5EF4-FFF2-40B4-BE49-F238E27FC236}">
                <a16:creationId xmlns:a16="http://schemas.microsoft.com/office/drawing/2014/main" id="{EE1D16C7-CC44-EE68-8794-4DD8537AF8C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11738" y="838200"/>
            <a:ext cx="4132262" cy="53086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a:extLst>
              <a:ext uri="{FF2B5EF4-FFF2-40B4-BE49-F238E27FC236}">
                <a16:creationId xmlns:a16="http://schemas.microsoft.com/office/drawing/2014/main" id="{D6861058-4E2B-D561-3822-B92A0ACF6196}"/>
              </a:ext>
            </a:extLst>
          </p:cNvPr>
          <p:cNvSpPr>
            <a:spLocks noGrp="1" noChangeArrowheads="1"/>
          </p:cNvSpPr>
          <p:nvPr>
            <p:ph type="title"/>
          </p:nvPr>
        </p:nvSpPr>
        <p:spPr>
          <a:xfrm>
            <a:off x="152400" y="1828800"/>
            <a:ext cx="7772400" cy="5867400"/>
          </a:xfrm>
        </p:spPr>
        <p:txBody>
          <a:bodyPr/>
          <a:lstStyle/>
          <a:p>
            <a:r>
              <a:rPr lang="en-GB" altLang="en-US" dirty="0">
                <a:solidFill>
                  <a:schemeClr val="tx1"/>
                </a:solidFill>
                <a:latin typeface="Palatino Linotype" panose="02040502050505030304" pitchFamily="18" charset="0"/>
              </a:rPr>
              <a:t>For no man passes this island</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without hearing our sweet song.</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Then, rejoicing and a wiser man,</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he sails on.   </a:t>
            </a:r>
          </a:p>
        </p:txBody>
      </p:sp>
      <p:pic>
        <p:nvPicPr>
          <p:cNvPr id="115719" name="Picture 7">
            <a:extLst>
              <a:ext uri="{FF2B5EF4-FFF2-40B4-BE49-F238E27FC236}">
                <a16:creationId xmlns:a16="http://schemas.microsoft.com/office/drawing/2014/main" id="{F7316012-22BF-7A9D-6811-08A8AFCDC58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5405" t="5727" r="2702" b="2664"/>
          <a:stretch>
            <a:fillRect/>
          </a:stretch>
        </p:blipFill>
        <p:spPr bwMode="auto">
          <a:xfrm>
            <a:off x="3654425" y="0"/>
            <a:ext cx="5486400" cy="38735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2018" name="Rectangle 2">
            <a:extLst>
              <a:ext uri="{FF2B5EF4-FFF2-40B4-BE49-F238E27FC236}">
                <a16:creationId xmlns:a16="http://schemas.microsoft.com/office/drawing/2014/main" id="{7B9C0E95-2CDB-61C9-6B55-548A22ECE926}"/>
              </a:ext>
            </a:extLst>
          </p:cNvPr>
          <p:cNvSpPr>
            <a:spLocks noGrp="1" noChangeArrowheads="1"/>
          </p:cNvSpPr>
          <p:nvPr>
            <p:ph type="title"/>
          </p:nvPr>
        </p:nvSpPr>
        <p:spPr>
          <a:xfrm>
            <a:off x="152400" y="838200"/>
            <a:ext cx="7772400" cy="5867400"/>
          </a:xfrm>
        </p:spPr>
        <p:txBody>
          <a:bodyPr/>
          <a:lstStyle/>
          <a:p>
            <a:r>
              <a:rPr lang="en-GB" altLang="en-US" dirty="0">
                <a:solidFill>
                  <a:schemeClr val="tx1"/>
                </a:solidFill>
                <a:latin typeface="Palatino Linotype" panose="02040502050505030304" pitchFamily="18" charset="0"/>
              </a:rPr>
              <a:t>For we know all that the Greeks</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and the Trojans endured in Troy</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by the gods</a:t>
            </a:r>
            <a:r>
              <a:rPr lang="en-GB" altLang="en-US" b="1" dirty="0">
                <a:solidFill>
                  <a:schemeClr val="tx1"/>
                </a:solidFill>
              </a:rPr>
              <a:t>’</a:t>
            </a:r>
            <a:r>
              <a:rPr lang="en-GB" altLang="en-US" dirty="0">
                <a:solidFill>
                  <a:schemeClr val="tx1"/>
                </a:solidFill>
                <a:latin typeface="Palatino Linotype" panose="02040502050505030304" pitchFamily="18" charset="0"/>
              </a:rPr>
              <a:t> will; and we know</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all that happens in all the world.   </a:t>
            </a:r>
          </a:p>
        </p:txBody>
      </p:sp>
      <p:sp>
        <p:nvSpPr>
          <p:cNvPr id="342019" name="Text Box 3">
            <a:extLst>
              <a:ext uri="{FF2B5EF4-FFF2-40B4-BE49-F238E27FC236}">
                <a16:creationId xmlns:a16="http://schemas.microsoft.com/office/drawing/2014/main" id="{766614FF-38F9-D79D-D67B-4858540873EF}"/>
              </a:ext>
            </a:extLst>
          </p:cNvPr>
          <p:cNvSpPr txBox="1">
            <a:spLocks noChangeArrowheads="1"/>
          </p:cNvSpPr>
          <p:nvPr/>
        </p:nvSpPr>
        <p:spPr bwMode="auto">
          <a:xfrm>
            <a:off x="609600" y="1066800"/>
            <a:ext cx="6897273" cy="15696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pPr lvl="2"/>
            <a:r>
              <a:rPr lang="en-US" altLang="en-US" dirty="0" err="1">
                <a:latin typeface="Times New Roman" panose="02020603050405020304" pitchFamily="18" charset="0"/>
                <a:cs typeface="Lucida Grande" panose="020B0600040502020204" pitchFamily="34" charset="0"/>
              </a:rPr>
              <a:t>ἴ</a:t>
            </a:r>
            <a:r>
              <a:rPr lang="en-US" altLang="en-US" dirty="0" err="1">
                <a:latin typeface="Times New Roman" panose="02020603050405020304" pitchFamily="18" charset="0"/>
              </a:rPr>
              <a:t>δμεν</a:t>
            </a:r>
            <a:r>
              <a:rPr lang="en-US" altLang="en-US" dirty="0">
                <a:latin typeface="Times New Roman" panose="02020603050405020304" pitchFamily="18" charset="0"/>
              </a:rPr>
              <a:t> </a:t>
            </a:r>
            <a:r>
              <a:rPr lang="en-US" altLang="en-US" dirty="0" err="1">
                <a:latin typeface="Times New Roman" panose="02020603050405020304" pitchFamily="18" charset="0"/>
              </a:rPr>
              <a:t>γάρ</a:t>
            </a:r>
            <a:r>
              <a:rPr lang="en-US" altLang="en-US" dirty="0">
                <a:latin typeface="Times New Roman" panose="02020603050405020304" pitchFamily="18" charset="0"/>
              </a:rPr>
              <a:t> </a:t>
            </a:r>
            <a:r>
              <a:rPr lang="en-US" altLang="en-US" dirty="0" err="1">
                <a:latin typeface="Times New Roman" panose="02020603050405020304" pitchFamily="18" charset="0"/>
              </a:rPr>
              <a:t>τοι</a:t>
            </a:r>
            <a:r>
              <a:rPr lang="en-US" altLang="en-US" dirty="0">
                <a:latin typeface="Times New Roman" panose="02020603050405020304" pitchFamily="18" charset="0"/>
              </a:rPr>
              <a:t> π</a:t>
            </a:r>
            <a:r>
              <a:rPr lang="en-US" altLang="en-US" dirty="0" err="1">
                <a:latin typeface="Times New Roman" panose="02020603050405020304" pitchFamily="18" charset="0"/>
              </a:rPr>
              <a:t>άνθ</a:t>
            </a:r>
            <a:r>
              <a:rPr lang="en-US" altLang="en-US" b="1" dirty="0"/>
              <a:t>’</a:t>
            </a:r>
            <a:r>
              <a:rPr lang="en-US" altLang="en-US" dirty="0">
                <a:latin typeface="Times New Roman" panose="02020603050405020304" pitchFamily="18" charset="0"/>
              </a:rPr>
              <a:t>, </a:t>
            </a:r>
            <a:r>
              <a:rPr lang="en-US" altLang="en-US" dirty="0" err="1">
                <a:latin typeface="Times New Roman" panose="02020603050405020304" pitchFamily="18" charset="0"/>
                <a:cs typeface="Lucida Grande" panose="020B0600040502020204" pitchFamily="34" charset="0"/>
              </a:rPr>
              <a:t>ὅ</a:t>
            </a:r>
            <a:r>
              <a:rPr lang="en-US" altLang="en-US" dirty="0" err="1">
                <a:latin typeface="Times New Roman" panose="02020603050405020304" pitchFamily="18" charset="0"/>
              </a:rPr>
              <a:t>σ</a:t>
            </a:r>
            <a:r>
              <a:rPr lang="en-US" altLang="en-US" b="1" dirty="0"/>
              <a:t>’</a:t>
            </a:r>
            <a:r>
              <a:rPr lang="en-US" altLang="en-US" dirty="0">
                <a:latin typeface="Times New Roman" panose="02020603050405020304" pitchFamily="18" charset="0"/>
              </a:rPr>
              <a:t> </a:t>
            </a:r>
            <a:r>
              <a:rPr lang="en-US" altLang="en-US" dirty="0" err="1">
                <a:latin typeface="Times New Roman" panose="02020603050405020304" pitchFamily="18" charset="0"/>
                <a:cs typeface="Lucida Grande" panose="020B0600040502020204" pitchFamily="34" charset="0"/>
              </a:rPr>
              <a:t>ἐ</a:t>
            </a:r>
            <a:r>
              <a:rPr lang="en-US" altLang="en-US" dirty="0" err="1">
                <a:latin typeface="Times New Roman" panose="02020603050405020304" pitchFamily="18" charset="0"/>
              </a:rPr>
              <a:t>ν</a:t>
            </a:r>
            <a:r>
              <a:rPr lang="en-US" altLang="en-US" dirty="0" err="1">
                <a:latin typeface="Times New Roman" panose="02020603050405020304" pitchFamily="18" charset="0"/>
                <a:cs typeface="Lucida Grande" panose="020B0600040502020204" pitchFamily="34" charset="0"/>
              </a:rPr>
              <a:t>ὶ</a:t>
            </a:r>
            <a:r>
              <a:rPr lang="en-US" altLang="en-US" dirty="0">
                <a:latin typeface="Times New Roman" panose="02020603050405020304" pitchFamily="18" charset="0"/>
              </a:rPr>
              <a:t> </a:t>
            </a:r>
            <a:r>
              <a:rPr lang="en-US" altLang="en-US" dirty="0" err="1">
                <a:latin typeface="Times New Roman" panose="02020603050405020304" pitchFamily="18" charset="0"/>
              </a:rPr>
              <a:t>Τροί</a:t>
            </a:r>
            <a:r>
              <a:rPr lang="en-US" altLang="en-US" dirty="0" err="1">
                <a:latin typeface="Times New Roman" panose="02020603050405020304" pitchFamily="18" charset="0"/>
                <a:cs typeface="Lucida Grande" panose="020B0600040502020204" pitchFamily="34" charset="0"/>
              </a:rPr>
              <a:t>ῃ</a:t>
            </a:r>
            <a:r>
              <a:rPr lang="en-US" altLang="en-US" dirty="0">
                <a:latin typeface="Times New Roman" panose="02020603050405020304" pitchFamily="18" charset="0"/>
              </a:rPr>
              <a:t> </a:t>
            </a:r>
            <a:r>
              <a:rPr lang="en-US" altLang="en-US" dirty="0" err="1">
                <a:latin typeface="Times New Roman" panose="02020603050405020304" pitchFamily="18" charset="0"/>
              </a:rPr>
              <a:t>ε</a:t>
            </a:r>
            <a:r>
              <a:rPr lang="en-US" altLang="en-US" dirty="0" err="1">
                <a:latin typeface="Times New Roman" panose="02020603050405020304" pitchFamily="18" charset="0"/>
                <a:cs typeface="Lucida Grande" panose="020B0600040502020204" pitchFamily="34" charset="0"/>
              </a:rPr>
              <a:t>ὐ</a:t>
            </a:r>
            <a:r>
              <a:rPr lang="en-US" altLang="en-US" dirty="0" err="1">
                <a:latin typeface="Times New Roman" panose="02020603050405020304" pitchFamily="18" charset="0"/>
              </a:rPr>
              <a:t>ρεί</a:t>
            </a:r>
            <a:r>
              <a:rPr lang="en-US" altLang="en-US" dirty="0" err="1">
                <a:latin typeface="Times New Roman" panose="02020603050405020304" pitchFamily="18" charset="0"/>
                <a:cs typeface="Lucida Grande" panose="020B0600040502020204" pitchFamily="34" charset="0"/>
              </a:rPr>
              <a:t>ῃ</a:t>
            </a:r>
            <a:endParaRPr lang="en-US" altLang="en-US" dirty="0">
              <a:latin typeface="Times New Roman" panose="02020603050405020304" pitchFamily="18" charset="0"/>
            </a:endParaRPr>
          </a:p>
          <a:p>
            <a:pPr lvl="2"/>
            <a:r>
              <a:rPr lang="en-US" altLang="en-US" dirty="0" err="1">
                <a:latin typeface="Times New Roman" panose="02020603050405020304" pitchFamily="18" charset="0"/>
                <a:cs typeface="Lucida Grande" panose="020B0600040502020204" pitchFamily="34" charset="0"/>
              </a:rPr>
              <a:t>Ἀ</a:t>
            </a:r>
            <a:r>
              <a:rPr lang="en-US" altLang="en-US" dirty="0" err="1">
                <a:latin typeface="Times New Roman" panose="02020603050405020304" pitchFamily="18" charset="0"/>
              </a:rPr>
              <a:t>ργε</a:t>
            </a:r>
            <a:r>
              <a:rPr lang="en-US" altLang="en-US" dirty="0" err="1">
                <a:latin typeface="Times New Roman" panose="02020603050405020304" pitchFamily="18" charset="0"/>
                <a:cs typeface="Lucida Grande" panose="020B0600040502020204" pitchFamily="34" charset="0"/>
              </a:rPr>
              <a:t>ῖ</a:t>
            </a:r>
            <a:r>
              <a:rPr lang="en-US" altLang="en-US" dirty="0" err="1">
                <a:latin typeface="Times New Roman" panose="02020603050405020304" pitchFamily="18" charset="0"/>
              </a:rPr>
              <a:t>οι</a:t>
            </a:r>
            <a:r>
              <a:rPr lang="en-US" altLang="en-US" dirty="0">
                <a:latin typeface="Times New Roman" panose="02020603050405020304" pitchFamily="18" charset="0"/>
              </a:rPr>
              <a:t> </a:t>
            </a:r>
            <a:r>
              <a:rPr lang="en-US" altLang="en-US" dirty="0" err="1">
                <a:latin typeface="Times New Roman" panose="02020603050405020304" pitchFamily="18" charset="0"/>
              </a:rPr>
              <a:t>Τρ</a:t>
            </a:r>
            <a:r>
              <a:rPr lang="en-US" altLang="en-US" dirty="0" err="1">
                <a:latin typeface="Times New Roman" panose="02020603050405020304" pitchFamily="18" charset="0"/>
                <a:cs typeface="Lucida Grande" panose="020B0600040502020204" pitchFamily="34" charset="0"/>
              </a:rPr>
              <a:t>ῶ</a:t>
            </a:r>
            <a:r>
              <a:rPr lang="en-US" altLang="en-US" dirty="0" err="1">
                <a:latin typeface="Times New Roman" panose="02020603050405020304" pitchFamily="18" charset="0"/>
              </a:rPr>
              <a:t>ές</a:t>
            </a:r>
            <a:r>
              <a:rPr lang="en-US" altLang="en-US" dirty="0">
                <a:latin typeface="Times New Roman" panose="02020603050405020304" pitchFamily="18" charset="0"/>
              </a:rPr>
              <a:t> </a:t>
            </a:r>
            <a:r>
              <a:rPr lang="en-US" altLang="en-US" dirty="0" err="1">
                <a:latin typeface="Times New Roman" panose="02020603050405020304" pitchFamily="18" charset="0"/>
              </a:rPr>
              <a:t>τε</a:t>
            </a:r>
            <a:r>
              <a:rPr lang="en-US" altLang="en-US" dirty="0">
                <a:latin typeface="Times New Roman" panose="02020603050405020304" pitchFamily="18" charset="0"/>
              </a:rPr>
              <a:t> </a:t>
            </a:r>
            <a:r>
              <a:rPr lang="en-US" altLang="en-US" dirty="0" err="1">
                <a:latin typeface="Times New Roman" panose="02020603050405020304" pitchFamily="18" charset="0"/>
              </a:rPr>
              <a:t>θε</a:t>
            </a:r>
            <a:r>
              <a:rPr lang="en-US" altLang="en-US" dirty="0" err="1">
                <a:latin typeface="Times New Roman" panose="02020603050405020304" pitchFamily="18" charset="0"/>
                <a:cs typeface="Lucida Grande" panose="020B0600040502020204" pitchFamily="34" charset="0"/>
              </a:rPr>
              <a:t>ῶ</a:t>
            </a:r>
            <a:r>
              <a:rPr lang="en-US" altLang="en-US" dirty="0" err="1">
                <a:latin typeface="Times New Roman" panose="02020603050405020304" pitchFamily="18" charset="0"/>
              </a:rPr>
              <a:t>ν</a:t>
            </a:r>
            <a:r>
              <a:rPr lang="en-US" altLang="en-US" dirty="0">
                <a:latin typeface="Times New Roman" panose="02020603050405020304" pitchFamily="18" charset="0"/>
              </a:rPr>
              <a:t> </a:t>
            </a:r>
            <a:r>
              <a:rPr lang="en-US" altLang="en-US" dirty="0" err="1">
                <a:latin typeface="Times New Roman" panose="02020603050405020304" pitchFamily="18" charset="0"/>
                <a:cs typeface="Lucida Grande" panose="020B0600040502020204" pitchFamily="34" charset="0"/>
              </a:rPr>
              <a:t>ἰ</a:t>
            </a:r>
            <a:r>
              <a:rPr lang="en-US" altLang="en-US" dirty="0" err="1">
                <a:latin typeface="Times New Roman" panose="02020603050405020304" pitchFamily="18" charset="0"/>
              </a:rPr>
              <a:t>ότητι</a:t>
            </a:r>
            <a:r>
              <a:rPr lang="en-US" altLang="en-US" dirty="0">
                <a:latin typeface="Times New Roman" panose="02020603050405020304" pitchFamily="18" charset="0"/>
              </a:rPr>
              <a:t> </a:t>
            </a:r>
            <a:r>
              <a:rPr lang="en-US" altLang="en-US" dirty="0" err="1">
                <a:latin typeface="Times New Roman" panose="02020603050405020304" pitchFamily="18" charset="0"/>
              </a:rPr>
              <a:t>μόγησ</a:t>
            </a:r>
            <a:r>
              <a:rPr lang="en-US" altLang="en-US" dirty="0">
                <a:latin typeface="Times New Roman" panose="02020603050405020304" pitchFamily="18" charset="0"/>
              </a:rPr>
              <a:t>α</a:t>
            </a:r>
            <a:r>
              <a:rPr lang="en-US" altLang="en-US" dirty="0" err="1">
                <a:latin typeface="Times New Roman" panose="02020603050405020304" pitchFamily="18" charset="0"/>
              </a:rPr>
              <a:t>ν</a:t>
            </a:r>
            <a:r>
              <a:rPr lang="en-US" altLang="en-US" dirty="0">
                <a:latin typeface="Times New Roman" panose="02020603050405020304" pitchFamily="18" charset="0"/>
              </a:rPr>
              <a:t>, </a:t>
            </a:r>
          </a:p>
          <a:p>
            <a:pPr lvl="2"/>
            <a:r>
              <a:rPr lang="en-US" altLang="en-US" dirty="0" err="1">
                <a:latin typeface="Times New Roman" panose="02020603050405020304" pitchFamily="18" charset="0"/>
                <a:cs typeface="Lucida Grande" panose="020B0600040502020204" pitchFamily="34" charset="0"/>
              </a:rPr>
              <a:t>ἴ</a:t>
            </a:r>
            <a:r>
              <a:rPr lang="en-US" altLang="en-US" dirty="0" err="1">
                <a:latin typeface="Times New Roman" panose="02020603050405020304" pitchFamily="18" charset="0"/>
              </a:rPr>
              <a:t>δμεν</a:t>
            </a:r>
            <a:r>
              <a:rPr lang="en-US" altLang="en-US" dirty="0">
                <a:latin typeface="Times New Roman" panose="02020603050405020304" pitchFamily="18" charset="0"/>
              </a:rPr>
              <a:t> </a:t>
            </a:r>
            <a:r>
              <a:rPr lang="en-US" altLang="en-US" dirty="0" err="1">
                <a:latin typeface="Times New Roman" panose="02020603050405020304" pitchFamily="18" charset="0"/>
              </a:rPr>
              <a:t>δ</a:t>
            </a:r>
            <a:r>
              <a:rPr lang="en-US" altLang="en-US" b="1" dirty="0"/>
              <a:t>’</a:t>
            </a:r>
            <a:r>
              <a:rPr lang="en-US" altLang="en-US" dirty="0">
                <a:latin typeface="Times New Roman" panose="02020603050405020304" pitchFamily="18" charset="0"/>
              </a:rPr>
              <a:t> </a:t>
            </a:r>
            <a:r>
              <a:rPr lang="en-US" altLang="en-US" dirty="0" err="1">
                <a:latin typeface="Times New Roman" panose="02020603050405020304" pitchFamily="18" charset="0"/>
                <a:cs typeface="Lucida Grande" panose="020B0600040502020204" pitchFamily="34" charset="0"/>
              </a:rPr>
              <a:t>ὅ</a:t>
            </a:r>
            <a:r>
              <a:rPr lang="en-US" altLang="en-US" dirty="0" err="1">
                <a:latin typeface="Times New Roman" panose="02020603050405020304" pitchFamily="18" charset="0"/>
              </a:rPr>
              <a:t>σσ</a:t>
            </a:r>
            <a:r>
              <a:rPr lang="en-US" altLang="en-US" dirty="0">
                <a:latin typeface="Times New Roman" panose="02020603050405020304" pitchFamily="18" charset="0"/>
              </a:rPr>
              <a:t>α </a:t>
            </a:r>
            <a:r>
              <a:rPr lang="en-US" altLang="en-US" dirty="0" err="1">
                <a:latin typeface="Times New Roman" panose="02020603050405020304" pitchFamily="18" charset="0"/>
              </a:rPr>
              <a:t>γένητ</a:t>
            </a:r>
            <a:r>
              <a:rPr lang="en-US" altLang="en-US" dirty="0">
                <a:latin typeface="Times New Roman" panose="02020603050405020304" pitchFamily="18" charset="0"/>
              </a:rPr>
              <a:t>α</a:t>
            </a:r>
            <a:r>
              <a:rPr lang="en-US" altLang="en-US" dirty="0" err="1">
                <a:latin typeface="Times New Roman" panose="02020603050405020304" pitchFamily="18" charset="0"/>
              </a:rPr>
              <a:t>ι</a:t>
            </a:r>
            <a:r>
              <a:rPr lang="en-US" altLang="en-US" dirty="0">
                <a:latin typeface="Times New Roman" panose="02020603050405020304" pitchFamily="18" charset="0"/>
              </a:rPr>
              <a:t> </a:t>
            </a:r>
            <a:r>
              <a:rPr lang="en-US" altLang="en-US" dirty="0" err="1">
                <a:latin typeface="Times New Roman" panose="02020603050405020304" pitchFamily="18" charset="0"/>
                <a:cs typeface="Lucida Grande" panose="020B0600040502020204" pitchFamily="34" charset="0"/>
              </a:rPr>
              <a:t>ἐ</a:t>
            </a:r>
            <a:r>
              <a:rPr lang="en-US" altLang="en-US" dirty="0">
                <a:latin typeface="Times New Roman" panose="02020603050405020304" pitchFamily="18" charset="0"/>
              </a:rPr>
              <a:t>π</a:t>
            </a:r>
            <a:r>
              <a:rPr lang="en-US" altLang="en-US" dirty="0" err="1">
                <a:latin typeface="Times New Roman" panose="02020603050405020304" pitchFamily="18" charset="0"/>
                <a:cs typeface="Lucida Grande" panose="020B0600040502020204" pitchFamily="34" charset="0"/>
              </a:rPr>
              <a:t>ὶ</a:t>
            </a:r>
            <a:r>
              <a:rPr lang="en-US" altLang="en-US" dirty="0">
                <a:latin typeface="Times New Roman" panose="02020603050405020304" pitchFamily="18" charset="0"/>
              </a:rPr>
              <a:t> </a:t>
            </a:r>
            <a:r>
              <a:rPr lang="en-US" altLang="en-US" dirty="0" err="1">
                <a:latin typeface="Times New Roman" panose="02020603050405020304" pitchFamily="18" charset="0"/>
              </a:rPr>
              <a:t>χθον</a:t>
            </a:r>
            <a:r>
              <a:rPr lang="en-US" altLang="en-US" dirty="0" err="1">
                <a:latin typeface="Times New Roman" panose="02020603050405020304" pitchFamily="18" charset="0"/>
                <a:cs typeface="Lucida Grande" panose="020B0600040502020204" pitchFamily="34" charset="0"/>
              </a:rPr>
              <a:t>ὶ</a:t>
            </a:r>
            <a:r>
              <a:rPr lang="en-US" altLang="en-US" dirty="0">
                <a:latin typeface="Times New Roman" panose="02020603050405020304" pitchFamily="18" charset="0"/>
              </a:rPr>
              <a:t> π</a:t>
            </a:r>
            <a:r>
              <a:rPr lang="en-US" altLang="en-US" dirty="0" err="1">
                <a:latin typeface="Times New Roman" panose="02020603050405020304" pitchFamily="18" charset="0"/>
              </a:rPr>
              <a:t>ουλυ</a:t>
            </a:r>
            <a:r>
              <a:rPr lang="en-US" altLang="en-US" dirty="0">
                <a:latin typeface="Times New Roman" panose="02020603050405020304" pitchFamily="18" charset="0"/>
              </a:rPr>
              <a:t>β</a:t>
            </a:r>
            <a:r>
              <a:rPr lang="en-US" altLang="en-US" dirty="0" err="1">
                <a:latin typeface="Times New Roman" panose="02020603050405020304" pitchFamily="18" charset="0"/>
              </a:rPr>
              <a:t>οτείρ</a:t>
            </a:r>
            <a:r>
              <a:rPr lang="en-US" altLang="en-US" dirty="0" err="1">
                <a:latin typeface="Times New Roman" panose="02020603050405020304" pitchFamily="18" charset="0"/>
                <a:cs typeface="Lucida Grande" panose="020B0600040502020204" pitchFamily="34" charset="0"/>
              </a:rPr>
              <a:t>ῃ</a:t>
            </a:r>
            <a:r>
              <a:rPr lang="en-US" altLang="en-US" dirty="0">
                <a:latin typeface="Times New Roman" panose="02020603050405020304" pitchFamily="18" charset="0"/>
              </a:rPr>
              <a:t>.</a:t>
            </a:r>
          </a:p>
          <a:p>
            <a:endParaRPr lang="en-US" altLang="en-US" dirty="0"/>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6418" name="Rectangle 2">
            <a:extLst>
              <a:ext uri="{FF2B5EF4-FFF2-40B4-BE49-F238E27FC236}">
                <a16:creationId xmlns:a16="http://schemas.microsoft.com/office/drawing/2014/main" id="{3D839E71-89D0-7FD7-36B1-6F367AFA4336}"/>
              </a:ext>
            </a:extLst>
          </p:cNvPr>
          <p:cNvSpPr>
            <a:spLocks noGrp="1" noChangeArrowheads="1"/>
          </p:cNvSpPr>
          <p:nvPr>
            <p:ph type="title"/>
          </p:nvPr>
        </p:nvSpPr>
        <p:spPr/>
        <p:txBody>
          <a:bodyPr/>
          <a:lstStyle/>
          <a:p>
            <a:r>
              <a:rPr lang="en-US" altLang="en-US"/>
              <a:t>  </a:t>
            </a:r>
          </a:p>
        </p:txBody>
      </p:sp>
      <p:sp>
        <p:nvSpPr>
          <p:cNvPr id="316419" name="Text Box 3">
            <a:extLst>
              <a:ext uri="{FF2B5EF4-FFF2-40B4-BE49-F238E27FC236}">
                <a16:creationId xmlns:a16="http://schemas.microsoft.com/office/drawing/2014/main" id="{0D7B1EEA-10FB-0EB8-698B-E260C54BC861}"/>
              </a:ext>
            </a:extLst>
          </p:cNvPr>
          <p:cNvSpPr txBox="1">
            <a:spLocks noGrp="1" noChangeArrowheads="1"/>
          </p:cNvSpPr>
          <p:nvPr>
            <p:ph type="body" idx="1"/>
          </p:nvPr>
        </p:nvSpPr>
        <p:spPr bwMode="auto">
          <a:xfrm>
            <a:off x="685800" y="1981200"/>
            <a:ext cx="7772400" cy="41148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0" hangingPunct="0">
              <a:spcBef>
                <a:spcPct val="0"/>
              </a:spcBef>
              <a:buFontTx/>
              <a:buNone/>
            </a:pPr>
            <a:r>
              <a:rPr lang="en-US" altLang="en-US" b="1">
                <a:latin typeface="Times New Roman" panose="02020603050405020304" pitchFamily="18" charset="0"/>
              </a:rPr>
              <a:t>  </a:t>
            </a:r>
            <a:endParaRPr lang="en-US" altLang="en-US" sz="2400"/>
          </a:p>
        </p:txBody>
      </p:sp>
      <p:sp>
        <p:nvSpPr>
          <p:cNvPr id="316420" name="Text Box 4">
            <a:extLst>
              <a:ext uri="{FF2B5EF4-FFF2-40B4-BE49-F238E27FC236}">
                <a16:creationId xmlns:a16="http://schemas.microsoft.com/office/drawing/2014/main" id="{4F20F2B1-C8C7-ACBF-69FE-72ECE9031270}"/>
              </a:ext>
            </a:extLst>
          </p:cNvPr>
          <p:cNvSpPr txBox="1">
            <a:spLocks noChangeArrowheads="1"/>
          </p:cNvSpPr>
          <p:nvPr/>
        </p:nvSpPr>
        <p:spPr bwMode="auto">
          <a:xfrm>
            <a:off x="533400" y="3033713"/>
            <a:ext cx="6657592" cy="17235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pPr lvl="2"/>
            <a:r>
              <a:rPr lang="en-US" altLang="en-US" sz="2000" dirty="0">
                <a:latin typeface="Times New Roman" panose="02020603050405020304" pitchFamily="18" charset="0"/>
                <a:cs typeface="Lucida Grande" panose="020B0600040502020204" pitchFamily="34" charset="0"/>
              </a:rPr>
              <a:t>        </a:t>
            </a:r>
            <a:r>
              <a:rPr lang="en-US" altLang="en-US" sz="2000" b="1" i="1" dirty="0">
                <a:cs typeface="Lucida Grande" panose="020B0600040502020204" pitchFamily="34" charset="0"/>
              </a:rPr>
              <a:t>‘</a:t>
            </a:r>
            <a:r>
              <a:rPr lang="en-US" altLang="en-US" sz="2000" dirty="0">
                <a:latin typeface="Times New Roman" panose="02020603050405020304" pitchFamily="18" charset="0"/>
                <a:cs typeface="Lucida Grande" panose="020B0600040502020204" pitchFamily="34" charset="0"/>
              </a:rPr>
              <a:t>These </a:t>
            </a:r>
            <a:r>
              <a:rPr lang="en-US" altLang="en-US" sz="2000" dirty="0" err="1">
                <a:latin typeface="Times New Roman" panose="02020603050405020304" pitchFamily="18" charset="0"/>
                <a:cs typeface="Lucida Grande" panose="020B0600040502020204" pitchFamily="34" charset="0"/>
              </a:rPr>
              <a:t>learn</a:t>
            </a:r>
            <a:r>
              <a:rPr lang="en-US" altLang="ja-JP" sz="2000" b="1" i="1" dirty="0" err="1">
                <a:cs typeface="Lucida Grande" panose="020B0600040502020204" pitchFamily="34" charset="0"/>
              </a:rPr>
              <a:t>è</a:t>
            </a:r>
            <a:r>
              <a:rPr lang="en-US" altLang="ja-JP" sz="2000" dirty="0" err="1">
                <a:latin typeface="Times New Roman" panose="02020603050405020304" pitchFamily="18" charset="0"/>
                <a:cs typeface="Lucida Grande" panose="020B0600040502020204" pitchFamily="34" charset="0"/>
              </a:rPr>
              <a:t>d</a:t>
            </a:r>
            <a:r>
              <a:rPr lang="en-US" altLang="ja-JP" sz="2000" dirty="0">
                <a:latin typeface="Times New Roman" panose="02020603050405020304" pitchFamily="18" charset="0"/>
                <a:cs typeface="Lucida Grande" panose="020B0600040502020204" pitchFamily="34" charset="0"/>
              </a:rPr>
              <a:t> numbers made the Siren</a:t>
            </a:r>
            <a:r>
              <a:rPr lang="en-US" altLang="ja-JP" sz="2000" b="1" i="1" dirty="0">
                <a:cs typeface="Lucida Grande" panose="020B0600040502020204" pitchFamily="34" charset="0"/>
              </a:rPr>
              <a:t>’</a:t>
            </a:r>
            <a:r>
              <a:rPr lang="en-US" altLang="ja-JP" sz="2000" dirty="0">
                <a:latin typeface="Times New Roman" panose="02020603050405020304" pitchFamily="18" charset="0"/>
                <a:cs typeface="Lucida Grande" panose="020B0600040502020204" pitchFamily="34" charset="0"/>
              </a:rPr>
              <a:t>s song</a:t>
            </a:r>
            <a:r>
              <a:rPr lang="en-US" altLang="ja-JP" sz="2000" b="1" i="1" dirty="0">
                <a:cs typeface="Lucida Grande" panose="020B0600040502020204" pitchFamily="34" charset="0"/>
              </a:rPr>
              <a:t>’</a:t>
            </a:r>
            <a:endParaRPr lang="en-US" altLang="ja-JP" sz="2000" dirty="0">
              <a:latin typeface="Times New Roman" panose="02020603050405020304" pitchFamily="18" charset="0"/>
              <a:cs typeface="Lucida Grande" panose="020B0600040502020204" pitchFamily="34" charset="0"/>
            </a:endParaRPr>
          </a:p>
          <a:p>
            <a:pPr lvl="2"/>
            <a:r>
              <a:rPr lang="en-US" altLang="ja-JP" sz="2000" dirty="0">
                <a:latin typeface="Times New Roman" panose="02020603050405020304" pitchFamily="18" charset="0"/>
                <a:cs typeface="Lucida Grande" panose="020B0600040502020204" pitchFamily="34" charset="0"/>
              </a:rPr>
              <a:t>				</a:t>
            </a:r>
          </a:p>
          <a:p>
            <a:pPr lvl="2"/>
            <a:endParaRPr lang="en-US" altLang="ja-JP" sz="2200" dirty="0">
              <a:latin typeface="Times New Roman" panose="02020603050405020304" pitchFamily="18" charset="0"/>
              <a:cs typeface="Lucida Grande" panose="020B0600040502020204" pitchFamily="34" charset="0"/>
            </a:endParaRPr>
          </a:p>
          <a:p>
            <a:pPr lvl="2"/>
            <a:endParaRPr lang="en-US" altLang="ja-JP" sz="2200" dirty="0">
              <a:latin typeface="Times New Roman" panose="02020603050405020304" pitchFamily="18" charset="0"/>
              <a:cs typeface="Lucida Grande" panose="020B0600040502020204" pitchFamily="34" charset="0"/>
            </a:endParaRPr>
          </a:p>
          <a:p>
            <a:pPr lvl="2"/>
            <a:endParaRPr lang="en-US" altLang="en-US" sz="2200" dirty="0">
              <a:latin typeface="Palatino Linotype" panose="02040502050505030304" pitchFamily="18" charset="0"/>
            </a:endParaRPr>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a:extLst>
              <a:ext uri="{FF2B5EF4-FFF2-40B4-BE49-F238E27FC236}">
                <a16:creationId xmlns:a16="http://schemas.microsoft.com/office/drawing/2014/main" id="{83EEC701-D902-AA6C-E36D-43758EE9306B}"/>
              </a:ext>
            </a:extLst>
          </p:cNvPr>
          <p:cNvSpPr>
            <a:spLocks noGrp="1" noChangeArrowheads="1"/>
          </p:cNvSpPr>
          <p:nvPr>
            <p:ph type="title"/>
          </p:nvPr>
        </p:nvSpPr>
        <p:spPr>
          <a:xfrm>
            <a:off x="152400" y="838200"/>
            <a:ext cx="7772400" cy="5867400"/>
          </a:xfrm>
        </p:spPr>
        <p:txBody>
          <a:bodyPr/>
          <a:lstStyle/>
          <a:p>
            <a:r>
              <a:rPr lang="en-GB" altLang="en-US" dirty="0">
                <a:solidFill>
                  <a:schemeClr val="tx1"/>
                </a:solidFill>
                <a:latin typeface="Palatino Linotype" panose="02040502050505030304" pitchFamily="18" charset="0"/>
              </a:rPr>
              <a:t>For we know all that the Greeks</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and the Trojans endured in Troy</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by the gods</a:t>
            </a:r>
            <a:r>
              <a:rPr lang="en-GB" altLang="en-US" b="1" dirty="0">
                <a:solidFill>
                  <a:schemeClr val="tx1"/>
                </a:solidFill>
              </a:rPr>
              <a:t>’</a:t>
            </a:r>
            <a:r>
              <a:rPr lang="en-GB" altLang="en-US" dirty="0">
                <a:solidFill>
                  <a:schemeClr val="tx1"/>
                </a:solidFill>
                <a:latin typeface="Palatino Linotype" panose="02040502050505030304" pitchFamily="18" charset="0"/>
              </a:rPr>
              <a:t> will; and we know</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all that happens in all the world.   </a:t>
            </a:r>
          </a:p>
        </p:txBody>
      </p:sp>
      <p:sp>
        <p:nvSpPr>
          <p:cNvPr id="116740" name="Text Box 4">
            <a:extLst>
              <a:ext uri="{FF2B5EF4-FFF2-40B4-BE49-F238E27FC236}">
                <a16:creationId xmlns:a16="http://schemas.microsoft.com/office/drawing/2014/main" id="{488A67AE-2E06-3882-28C9-EB860AA72AE4}"/>
              </a:ext>
            </a:extLst>
          </p:cNvPr>
          <p:cNvSpPr txBox="1">
            <a:spLocks noChangeArrowheads="1"/>
          </p:cNvSpPr>
          <p:nvPr/>
        </p:nvSpPr>
        <p:spPr bwMode="auto">
          <a:xfrm>
            <a:off x="609600" y="1066800"/>
            <a:ext cx="6897273" cy="15696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pPr lvl="2"/>
            <a:r>
              <a:rPr lang="en-US" altLang="en-US" dirty="0" err="1">
                <a:latin typeface="Times New Roman" panose="02020603050405020304" pitchFamily="18" charset="0"/>
                <a:cs typeface="Lucida Grande" panose="020B0600040502020204" pitchFamily="34" charset="0"/>
              </a:rPr>
              <a:t>ἴ</a:t>
            </a:r>
            <a:r>
              <a:rPr lang="en-US" altLang="en-US" dirty="0" err="1">
                <a:latin typeface="Times New Roman" panose="02020603050405020304" pitchFamily="18" charset="0"/>
              </a:rPr>
              <a:t>δμεν</a:t>
            </a:r>
            <a:r>
              <a:rPr lang="en-US" altLang="en-US" dirty="0">
                <a:latin typeface="Times New Roman" panose="02020603050405020304" pitchFamily="18" charset="0"/>
              </a:rPr>
              <a:t> </a:t>
            </a:r>
            <a:r>
              <a:rPr lang="en-US" altLang="en-US" dirty="0" err="1">
                <a:latin typeface="Times New Roman" panose="02020603050405020304" pitchFamily="18" charset="0"/>
              </a:rPr>
              <a:t>γάρ</a:t>
            </a:r>
            <a:r>
              <a:rPr lang="en-US" altLang="en-US" dirty="0">
                <a:latin typeface="Times New Roman" panose="02020603050405020304" pitchFamily="18" charset="0"/>
              </a:rPr>
              <a:t> </a:t>
            </a:r>
            <a:r>
              <a:rPr lang="en-US" altLang="en-US" dirty="0" err="1">
                <a:latin typeface="Times New Roman" panose="02020603050405020304" pitchFamily="18" charset="0"/>
              </a:rPr>
              <a:t>τοι</a:t>
            </a:r>
            <a:r>
              <a:rPr lang="en-US" altLang="en-US" dirty="0">
                <a:latin typeface="Times New Roman" panose="02020603050405020304" pitchFamily="18" charset="0"/>
              </a:rPr>
              <a:t> π</a:t>
            </a:r>
            <a:r>
              <a:rPr lang="en-US" altLang="en-US" dirty="0" err="1">
                <a:latin typeface="Times New Roman" panose="02020603050405020304" pitchFamily="18" charset="0"/>
              </a:rPr>
              <a:t>άνθ</a:t>
            </a:r>
            <a:r>
              <a:rPr lang="en-US" altLang="en-US" b="1" dirty="0"/>
              <a:t>’</a:t>
            </a:r>
            <a:r>
              <a:rPr lang="en-US" altLang="en-US" dirty="0">
                <a:latin typeface="Times New Roman" panose="02020603050405020304" pitchFamily="18" charset="0"/>
              </a:rPr>
              <a:t>, </a:t>
            </a:r>
            <a:r>
              <a:rPr lang="en-US" altLang="en-US" dirty="0" err="1">
                <a:latin typeface="Times New Roman" panose="02020603050405020304" pitchFamily="18" charset="0"/>
                <a:cs typeface="Lucida Grande" panose="020B0600040502020204" pitchFamily="34" charset="0"/>
              </a:rPr>
              <a:t>ὅ</a:t>
            </a:r>
            <a:r>
              <a:rPr lang="en-US" altLang="en-US" dirty="0" err="1">
                <a:latin typeface="Times New Roman" panose="02020603050405020304" pitchFamily="18" charset="0"/>
              </a:rPr>
              <a:t>σ</a:t>
            </a:r>
            <a:r>
              <a:rPr lang="en-US" altLang="en-US" b="1" dirty="0"/>
              <a:t>’</a:t>
            </a:r>
            <a:r>
              <a:rPr lang="en-US" altLang="en-US" dirty="0">
                <a:latin typeface="Times New Roman" panose="02020603050405020304" pitchFamily="18" charset="0"/>
              </a:rPr>
              <a:t> </a:t>
            </a:r>
            <a:r>
              <a:rPr lang="en-US" altLang="en-US" dirty="0" err="1">
                <a:latin typeface="Times New Roman" panose="02020603050405020304" pitchFamily="18" charset="0"/>
                <a:cs typeface="Lucida Grande" panose="020B0600040502020204" pitchFamily="34" charset="0"/>
              </a:rPr>
              <a:t>ἐ</a:t>
            </a:r>
            <a:r>
              <a:rPr lang="en-US" altLang="en-US" dirty="0" err="1">
                <a:latin typeface="Times New Roman" panose="02020603050405020304" pitchFamily="18" charset="0"/>
              </a:rPr>
              <a:t>ν</a:t>
            </a:r>
            <a:r>
              <a:rPr lang="en-US" altLang="en-US" dirty="0" err="1">
                <a:latin typeface="Times New Roman" panose="02020603050405020304" pitchFamily="18" charset="0"/>
                <a:cs typeface="Lucida Grande" panose="020B0600040502020204" pitchFamily="34" charset="0"/>
              </a:rPr>
              <a:t>ὶ</a:t>
            </a:r>
            <a:r>
              <a:rPr lang="en-US" altLang="en-US" dirty="0">
                <a:latin typeface="Times New Roman" panose="02020603050405020304" pitchFamily="18" charset="0"/>
              </a:rPr>
              <a:t> </a:t>
            </a:r>
            <a:r>
              <a:rPr lang="en-US" altLang="en-US" dirty="0" err="1">
                <a:latin typeface="Times New Roman" panose="02020603050405020304" pitchFamily="18" charset="0"/>
              </a:rPr>
              <a:t>Τροί</a:t>
            </a:r>
            <a:r>
              <a:rPr lang="en-US" altLang="en-US" dirty="0" err="1">
                <a:latin typeface="Times New Roman" panose="02020603050405020304" pitchFamily="18" charset="0"/>
                <a:cs typeface="Lucida Grande" panose="020B0600040502020204" pitchFamily="34" charset="0"/>
              </a:rPr>
              <a:t>ῃ</a:t>
            </a:r>
            <a:r>
              <a:rPr lang="en-US" altLang="en-US" dirty="0">
                <a:latin typeface="Times New Roman" panose="02020603050405020304" pitchFamily="18" charset="0"/>
              </a:rPr>
              <a:t> </a:t>
            </a:r>
            <a:r>
              <a:rPr lang="en-US" altLang="en-US" dirty="0" err="1">
                <a:latin typeface="Times New Roman" panose="02020603050405020304" pitchFamily="18" charset="0"/>
              </a:rPr>
              <a:t>ε</a:t>
            </a:r>
            <a:r>
              <a:rPr lang="en-US" altLang="en-US" dirty="0" err="1">
                <a:latin typeface="Times New Roman" panose="02020603050405020304" pitchFamily="18" charset="0"/>
                <a:cs typeface="Lucida Grande" panose="020B0600040502020204" pitchFamily="34" charset="0"/>
              </a:rPr>
              <a:t>ὐ</a:t>
            </a:r>
            <a:r>
              <a:rPr lang="en-US" altLang="en-US" dirty="0" err="1">
                <a:latin typeface="Times New Roman" panose="02020603050405020304" pitchFamily="18" charset="0"/>
              </a:rPr>
              <a:t>ρεί</a:t>
            </a:r>
            <a:r>
              <a:rPr lang="en-US" altLang="en-US" dirty="0" err="1">
                <a:latin typeface="Times New Roman" panose="02020603050405020304" pitchFamily="18" charset="0"/>
                <a:cs typeface="Lucida Grande" panose="020B0600040502020204" pitchFamily="34" charset="0"/>
              </a:rPr>
              <a:t>ῃ</a:t>
            </a:r>
            <a:endParaRPr lang="en-US" altLang="en-US" dirty="0">
              <a:latin typeface="Times New Roman" panose="02020603050405020304" pitchFamily="18" charset="0"/>
            </a:endParaRPr>
          </a:p>
          <a:p>
            <a:pPr lvl="2"/>
            <a:r>
              <a:rPr lang="en-US" altLang="en-US" dirty="0" err="1">
                <a:latin typeface="Times New Roman" panose="02020603050405020304" pitchFamily="18" charset="0"/>
                <a:cs typeface="Lucida Grande" panose="020B0600040502020204" pitchFamily="34" charset="0"/>
              </a:rPr>
              <a:t>Ἀ</a:t>
            </a:r>
            <a:r>
              <a:rPr lang="en-US" altLang="en-US" dirty="0" err="1">
                <a:latin typeface="Times New Roman" panose="02020603050405020304" pitchFamily="18" charset="0"/>
              </a:rPr>
              <a:t>ργε</a:t>
            </a:r>
            <a:r>
              <a:rPr lang="en-US" altLang="en-US" dirty="0" err="1">
                <a:latin typeface="Times New Roman" panose="02020603050405020304" pitchFamily="18" charset="0"/>
                <a:cs typeface="Lucida Grande" panose="020B0600040502020204" pitchFamily="34" charset="0"/>
              </a:rPr>
              <a:t>ῖ</a:t>
            </a:r>
            <a:r>
              <a:rPr lang="en-US" altLang="en-US" dirty="0" err="1">
                <a:latin typeface="Times New Roman" panose="02020603050405020304" pitchFamily="18" charset="0"/>
              </a:rPr>
              <a:t>οι</a:t>
            </a:r>
            <a:r>
              <a:rPr lang="en-US" altLang="en-US" dirty="0">
                <a:latin typeface="Times New Roman" panose="02020603050405020304" pitchFamily="18" charset="0"/>
              </a:rPr>
              <a:t> </a:t>
            </a:r>
            <a:r>
              <a:rPr lang="en-US" altLang="en-US" dirty="0" err="1">
                <a:latin typeface="Times New Roman" panose="02020603050405020304" pitchFamily="18" charset="0"/>
              </a:rPr>
              <a:t>Τρ</a:t>
            </a:r>
            <a:r>
              <a:rPr lang="en-US" altLang="en-US" dirty="0" err="1">
                <a:latin typeface="Times New Roman" panose="02020603050405020304" pitchFamily="18" charset="0"/>
                <a:cs typeface="Lucida Grande" panose="020B0600040502020204" pitchFamily="34" charset="0"/>
              </a:rPr>
              <a:t>ῶ</a:t>
            </a:r>
            <a:r>
              <a:rPr lang="en-US" altLang="en-US" dirty="0" err="1">
                <a:latin typeface="Times New Roman" panose="02020603050405020304" pitchFamily="18" charset="0"/>
              </a:rPr>
              <a:t>ές</a:t>
            </a:r>
            <a:r>
              <a:rPr lang="en-US" altLang="en-US" dirty="0">
                <a:latin typeface="Times New Roman" panose="02020603050405020304" pitchFamily="18" charset="0"/>
              </a:rPr>
              <a:t> </a:t>
            </a:r>
            <a:r>
              <a:rPr lang="en-US" altLang="en-US" dirty="0" err="1">
                <a:latin typeface="Times New Roman" panose="02020603050405020304" pitchFamily="18" charset="0"/>
              </a:rPr>
              <a:t>τε</a:t>
            </a:r>
            <a:r>
              <a:rPr lang="en-US" altLang="en-US" dirty="0">
                <a:latin typeface="Times New Roman" panose="02020603050405020304" pitchFamily="18" charset="0"/>
              </a:rPr>
              <a:t> </a:t>
            </a:r>
            <a:r>
              <a:rPr lang="en-US" altLang="en-US" dirty="0" err="1">
                <a:latin typeface="Times New Roman" panose="02020603050405020304" pitchFamily="18" charset="0"/>
              </a:rPr>
              <a:t>θε</a:t>
            </a:r>
            <a:r>
              <a:rPr lang="en-US" altLang="en-US" dirty="0" err="1">
                <a:latin typeface="Times New Roman" panose="02020603050405020304" pitchFamily="18" charset="0"/>
                <a:cs typeface="Lucida Grande" panose="020B0600040502020204" pitchFamily="34" charset="0"/>
              </a:rPr>
              <a:t>ῶ</a:t>
            </a:r>
            <a:r>
              <a:rPr lang="en-US" altLang="en-US" dirty="0" err="1">
                <a:latin typeface="Times New Roman" panose="02020603050405020304" pitchFamily="18" charset="0"/>
              </a:rPr>
              <a:t>ν</a:t>
            </a:r>
            <a:r>
              <a:rPr lang="en-US" altLang="en-US" dirty="0">
                <a:latin typeface="Times New Roman" panose="02020603050405020304" pitchFamily="18" charset="0"/>
              </a:rPr>
              <a:t> </a:t>
            </a:r>
            <a:r>
              <a:rPr lang="en-US" altLang="en-US" dirty="0" err="1">
                <a:latin typeface="Times New Roman" panose="02020603050405020304" pitchFamily="18" charset="0"/>
                <a:cs typeface="Lucida Grande" panose="020B0600040502020204" pitchFamily="34" charset="0"/>
              </a:rPr>
              <a:t>ἰ</a:t>
            </a:r>
            <a:r>
              <a:rPr lang="en-US" altLang="en-US" dirty="0" err="1">
                <a:latin typeface="Times New Roman" panose="02020603050405020304" pitchFamily="18" charset="0"/>
              </a:rPr>
              <a:t>ότητι</a:t>
            </a:r>
            <a:r>
              <a:rPr lang="en-US" altLang="en-US" dirty="0">
                <a:latin typeface="Times New Roman" panose="02020603050405020304" pitchFamily="18" charset="0"/>
              </a:rPr>
              <a:t> </a:t>
            </a:r>
            <a:r>
              <a:rPr lang="en-US" altLang="en-US" dirty="0" err="1">
                <a:latin typeface="Times New Roman" panose="02020603050405020304" pitchFamily="18" charset="0"/>
              </a:rPr>
              <a:t>μόγησ</a:t>
            </a:r>
            <a:r>
              <a:rPr lang="en-US" altLang="en-US" dirty="0">
                <a:latin typeface="Times New Roman" panose="02020603050405020304" pitchFamily="18" charset="0"/>
              </a:rPr>
              <a:t>α</a:t>
            </a:r>
            <a:r>
              <a:rPr lang="en-US" altLang="en-US" dirty="0" err="1">
                <a:latin typeface="Times New Roman" panose="02020603050405020304" pitchFamily="18" charset="0"/>
              </a:rPr>
              <a:t>ν</a:t>
            </a:r>
            <a:r>
              <a:rPr lang="en-US" altLang="en-US" dirty="0">
                <a:latin typeface="Times New Roman" panose="02020603050405020304" pitchFamily="18" charset="0"/>
              </a:rPr>
              <a:t>, </a:t>
            </a:r>
          </a:p>
          <a:p>
            <a:pPr lvl="2"/>
            <a:r>
              <a:rPr lang="en-US" altLang="en-US" dirty="0" err="1">
                <a:latin typeface="Times New Roman" panose="02020603050405020304" pitchFamily="18" charset="0"/>
                <a:cs typeface="Lucida Grande" panose="020B0600040502020204" pitchFamily="34" charset="0"/>
              </a:rPr>
              <a:t>ἴ</a:t>
            </a:r>
            <a:r>
              <a:rPr lang="en-US" altLang="en-US" dirty="0" err="1">
                <a:latin typeface="Times New Roman" panose="02020603050405020304" pitchFamily="18" charset="0"/>
              </a:rPr>
              <a:t>δμεν</a:t>
            </a:r>
            <a:r>
              <a:rPr lang="en-US" altLang="en-US" dirty="0">
                <a:latin typeface="Times New Roman" panose="02020603050405020304" pitchFamily="18" charset="0"/>
              </a:rPr>
              <a:t> </a:t>
            </a:r>
            <a:r>
              <a:rPr lang="en-US" altLang="en-US" dirty="0" err="1">
                <a:latin typeface="Times New Roman" panose="02020603050405020304" pitchFamily="18" charset="0"/>
              </a:rPr>
              <a:t>δ</a:t>
            </a:r>
            <a:r>
              <a:rPr lang="en-US" altLang="en-US" b="1" dirty="0"/>
              <a:t>’</a:t>
            </a:r>
            <a:r>
              <a:rPr lang="en-US" altLang="en-US" dirty="0">
                <a:latin typeface="Times New Roman" panose="02020603050405020304" pitchFamily="18" charset="0"/>
              </a:rPr>
              <a:t> </a:t>
            </a:r>
            <a:r>
              <a:rPr lang="en-US" altLang="en-US" dirty="0" err="1">
                <a:latin typeface="Times New Roman" panose="02020603050405020304" pitchFamily="18" charset="0"/>
                <a:cs typeface="Lucida Grande" panose="020B0600040502020204" pitchFamily="34" charset="0"/>
              </a:rPr>
              <a:t>ὅ</a:t>
            </a:r>
            <a:r>
              <a:rPr lang="en-US" altLang="en-US" dirty="0" err="1">
                <a:latin typeface="Times New Roman" panose="02020603050405020304" pitchFamily="18" charset="0"/>
              </a:rPr>
              <a:t>σσ</a:t>
            </a:r>
            <a:r>
              <a:rPr lang="en-US" altLang="en-US" dirty="0">
                <a:latin typeface="Times New Roman" panose="02020603050405020304" pitchFamily="18" charset="0"/>
              </a:rPr>
              <a:t>α </a:t>
            </a:r>
            <a:r>
              <a:rPr lang="en-US" altLang="en-US" dirty="0" err="1">
                <a:latin typeface="Times New Roman" panose="02020603050405020304" pitchFamily="18" charset="0"/>
              </a:rPr>
              <a:t>γένητ</a:t>
            </a:r>
            <a:r>
              <a:rPr lang="en-US" altLang="en-US" dirty="0">
                <a:latin typeface="Times New Roman" panose="02020603050405020304" pitchFamily="18" charset="0"/>
              </a:rPr>
              <a:t>α</a:t>
            </a:r>
            <a:r>
              <a:rPr lang="en-US" altLang="en-US" dirty="0" err="1">
                <a:latin typeface="Times New Roman" panose="02020603050405020304" pitchFamily="18" charset="0"/>
              </a:rPr>
              <a:t>ι</a:t>
            </a:r>
            <a:r>
              <a:rPr lang="en-US" altLang="en-US" dirty="0">
                <a:latin typeface="Times New Roman" panose="02020603050405020304" pitchFamily="18" charset="0"/>
              </a:rPr>
              <a:t> </a:t>
            </a:r>
            <a:r>
              <a:rPr lang="en-US" altLang="en-US" dirty="0" err="1">
                <a:latin typeface="Times New Roman" panose="02020603050405020304" pitchFamily="18" charset="0"/>
                <a:cs typeface="Lucida Grande" panose="020B0600040502020204" pitchFamily="34" charset="0"/>
              </a:rPr>
              <a:t>ἐ</a:t>
            </a:r>
            <a:r>
              <a:rPr lang="en-US" altLang="en-US" dirty="0">
                <a:latin typeface="Times New Roman" panose="02020603050405020304" pitchFamily="18" charset="0"/>
              </a:rPr>
              <a:t>π</a:t>
            </a:r>
            <a:r>
              <a:rPr lang="en-US" altLang="en-US" dirty="0" err="1">
                <a:latin typeface="Times New Roman" panose="02020603050405020304" pitchFamily="18" charset="0"/>
                <a:cs typeface="Lucida Grande" panose="020B0600040502020204" pitchFamily="34" charset="0"/>
              </a:rPr>
              <a:t>ὶ</a:t>
            </a:r>
            <a:r>
              <a:rPr lang="en-US" altLang="en-US" dirty="0">
                <a:latin typeface="Times New Roman" panose="02020603050405020304" pitchFamily="18" charset="0"/>
              </a:rPr>
              <a:t> </a:t>
            </a:r>
            <a:r>
              <a:rPr lang="en-US" altLang="en-US" dirty="0" err="1">
                <a:latin typeface="Times New Roman" panose="02020603050405020304" pitchFamily="18" charset="0"/>
              </a:rPr>
              <a:t>χθον</a:t>
            </a:r>
            <a:r>
              <a:rPr lang="en-US" altLang="en-US" dirty="0" err="1">
                <a:latin typeface="Times New Roman" panose="02020603050405020304" pitchFamily="18" charset="0"/>
                <a:cs typeface="Lucida Grande" panose="020B0600040502020204" pitchFamily="34" charset="0"/>
              </a:rPr>
              <a:t>ὶ</a:t>
            </a:r>
            <a:r>
              <a:rPr lang="en-US" altLang="en-US" dirty="0">
                <a:latin typeface="Times New Roman" panose="02020603050405020304" pitchFamily="18" charset="0"/>
              </a:rPr>
              <a:t> π</a:t>
            </a:r>
            <a:r>
              <a:rPr lang="en-US" altLang="en-US" dirty="0" err="1">
                <a:latin typeface="Times New Roman" panose="02020603050405020304" pitchFamily="18" charset="0"/>
              </a:rPr>
              <a:t>ουλυ</a:t>
            </a:r>
            <a:r>
              <a:rPr lang="en-US" altLang="en-US" dirty="0">
                <a:latin typeface="Times New Roman" panose="02020603050405020304" pitchFamily="18" charset="0"/>
              </a:rPr>
              <a:t>β</a:t>
            </a:r>
            <a:r>
              <a:rPr lang="en-US" altLang="en-US" dirty="0" err="1">
                <a:latin typeface="Times New Roman" panose="02020603050405020304" pitchFamily="18" charset="0"/>
              </a:rPr>
              <a:t>οτείρ</a:t>
            </a:r>
            <a:r>
              <a:rPr lang="en-US" altLang="en-US" dirty="0" err="1">
                <a:latin typeface="Times New Roman" panose="02020603050405020304" pitchFamily="18" charset="0"/>
                <a:cs typeface="Lucida Grande" panose="020B0600040502020204" pitchFamily="34" charset="0"/>
              </a:rPr>
              <a:t>ῃ</a:t>
            </a:r>
            <a:r>
              <a:rPr lang="en-US" altLang="en-US" dirty="0">
                <a:latin typeface="Times New Roman" panose="02020603050405020304" pitchFamily="18" charset="0"/>
              </a:rPr>
              <a:t>.</a:t>
            </a:r>
          </a:p>
          <a:p>
            <a:endParaRPr lang="en-US" altLang="en-US" dirty="0"/>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a:extLst>
              <a:ext uri="{FF2B5EF4-FFF2-40B4-BE49-F238E27FC236}">
                <a16:creationId xmlns:a16="http://schemas.microsoft.com/office/drawing/2014/main" id="{DB3B74BE-E40D-6F98-A13E-3F4143ABACEE}"/>
              </a:ext>
            </a:extLst>
          </p:cNvPr>
          <p:cNvSpPr>
            <a:spLocks noGrp="1" noChangeArrowheads="1"/>
          </p:cNvSpPr>
          <p:nvPr>
            <p:ph type="title"/>
          </p:nvPr>
        </p:nvSpPr>
        <p:spPr/>
        <p:txBody>
          <a:bodyPr/>
          <a:lstStyle/>
          <a:p>
            <a:r>
              <a:rPr lang="en-GB" altLang="en-US" dirty="0">
                <a:solidFill>
                  <a:schemeClr val="tx1"/>
                </a:solidFill>
                <a:latin typeface="Palatino Linotype" panose="02040502050505030304" pitchFamily="18" charset="0"/>
              </a:rPr>
              <a:t>So they raised their voices,</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and I longed to hear more.</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I signalled to my men to free me</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but they went on rowing strongly.   </a:t>
            </a:r>
          </a:p>
        </p:txBody>
      </p:sp>
      <p:pic>
        <p:nvPicPr>
          <p:cNvPr id="117764" name="Picture 4">
            <a:extLst>
              <a:ext uri="{FF2B5EF4-FFF2-40B4-BE49-F238E27FC236}">
                <a16:creationId xmlns:a16="http://schemas.microsoft.com/office/drawing/2014/main" id="{407C1AC3-C644-EDAE-AEAB-52374459F28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75150" y="0"/>
            <a:ext cx="4772025" cy="59436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a:extLst>
              <a:ext uri="{FF2B5EF4-FFF2-40B4-BE49-F238E27FC236}">
                <a16:creationId xmlns:a16="http://schemas.microsoft.com/office/drawing/2014/main" id="{C0DB609B-EC2E-F4FB-FB7F-1FFA0BB3BC0D}"/>
              </a:ext>
            </a:extLst>
          </p:cNvPr>
          <p:cNvSpPr>
            <a:spLocks noGrp="1" noChangeArrowheads="1"/>
          </p:cNvSpPr>
          <p:nvPr>
            <p:ph type="title"/>
          </p:nvPr>
        </p:nvSpPr>
        <p:spPr>
          <a:xfrm>
            <a:off x="152400" y="1828800"/>
            <a:ext cx="7772400" cy="5867400"/>
          </a:xfrm>
        </p:spPr>
        <p:txBody>
          <a:bodyPr/>
          <a:lstStyle/>
          <a:p>
            <a:br>
              <a:rPr lang="en-GB" altLang="en-US" dirty="0">
                <a:solidFill>
                  <a:schemeClr val="tx1"/>
                </a:solidFill>
                <a:latin typeface="Palatino Linotype" panose="02040502050505030304" pitchFamily="18" charset="0"/>
              </a:rPr>
            </a:br>
            <a:r>
              <a:rPr lang="en-GB" altLang="en-US" dirty="0" err="1">
                <a:solidFill>
                  <a:schemeClr val="tx1"/>
                </a:solidFill>
                <a:latin typeface="Palatino Linotype" panose="02040502050505030304" pitchFamily="18" charset="0"/>
              </a:rPr>
              <a:t>Perimides</a:t>
            </a:r>
            <a:r>
              <a:rPr lang="en-GB" altLang="en-US" dirty="0">
                <a:solidFill>
                  <a:schemeClr val="tx1"/>
                </a:solidFill>
                <a:latin typeface="Palatino Linotype" panose="02040502050505030304" pitchFamily="18" charset="0"/>
              </a:rPr>
              <a:t> and </a:t>
            </a:r>
            <a:r>
              <a:rPr lang="en-GB" altLang="en-US" dirty="0" err="1">
                <a:solidFill>
                  <a:schemeClr val="tx1"/>
                </a:solidFill>
                <a:latin typeface="Palatino Linotype" panose="02040502050505030304" pitchFamily="18" charset="0"/>
              </a:rPr>
              <a:t>Eurylochos</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stood up and bound me more tightly.</a:t>
            </a:r>
          </a:p>
        </p:txBody>
      </p:sp>
      <p:pic>
        <p:nvPicPr>
          <p:cNvPr id="118789" name="Picture 5">
            <a:extLst>
              <a:ext uri="{FF2B5EF4-FFF2-40B4-BE49-F238E27FC236}">
                <a16:creationId xmlns:a16="http://schemas.microsoft.com/office/drawing/2014/main" id="{35A44A2A-7AEE-67EB-329E-D4AFFFE5351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05200" y="0"/>
            <a:ext cx="5638800" cy="42513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a:extLst>
              <a:ext uri="{FF2B5EF4-FFF2-40B4-BE49-F238E27FC236}">
                <a16:creationId xmlns:a16="http://schemas.microsoft.com/office/drawing/2014/main" id="{1EC89928-D077-818D-BFB2-FD2534E20F57}"/>
              </a:ext>
            </a:extLst>
          </p:cNvPr>
          <p:cNvSpPr>
            <a:spLocks noGrp="1" noChangeArrowheads="1"/>
          </p:cNvSpPr>
          <p:nvPr>
            <p:ph type="title"/>
          </p:nvPr>
        </p:nvSpPr>
        <p:spPr/>
        <p:txBody>
          <a:bodyPr/>
          <a:lstStyle/>
          <a:p>
            <a:r>
              <a:rPr lang="en-GB" altLang="en-US" dirty="0">
                <a:solidFill>
                  <a:schemeClr val="tx1"/>
                </a:solidFill>
                <a:latin typeface="Palatino Linotype" panose="02040502050505030304" pitchFamily="18" charset="0"/>
              </a:rPr>
              <a:t>But when we had passed the Sirens</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and lost the sound of their singing</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they took the wax plugs from their ears</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and untied the ropes that bound me.   </a:t>
            </a:r>
          </a:p>
        </p:txBody>
      </p:sp>
      <p:pic>
        <p:nvPicPr>
          <p:cNvPr id="119812" name="Picture 4">
            <a:extLst>
              <a:ext uri="{FF2B5EF4-FFF2-40B4-BE49-F238E27FC236}">
                <a16:creationId xmlns:a16="http://schemas.microsoft.com/office/drawing/2014/main" id="{A264E907-FD4C-4482-F21E-EC33A3D038F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9350" y="762000"/>
            <a:ext cx="4184650" cy="51816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a:extLst>
              <a:ext uri="{FF2B5EF4-FFF2-40B4-BE49-F238E27FC236}">
                <a16:creationId xmlns:a16="http://schemas.microsoft.com/office/drawing/2014/main" id="{FBEC51A6-72D4-D0F6-D67F-A7136BEB7688}"/>
              </a:ext>
            </a:extLst>
          </p:cNvPr>
          <p:cNvSpPr>
            <a:spLocks noGrp="1" noChangeArrowheads="1"/>
          </p:cNvSpPr>
          <p:nvPr>
            <p:ph type="title"/>
          </p:nvPr>
        </p:nvSpPr>
        <p:spPr/>
        <p:txBody>
          <a:bodyPr/>
          <a:lstStyle/>
          <a:p>
            <a:r>
              <a:rPr lang="en-GB" altLang="en-US" sz="3200" dirty="0">
                <a:solidFill>
                  <a:schemeClr val="tx1"/>
                </a:solidFill>
                <a:latin typeface="Palatino Linotype" panose="02040502050505030304" pitchFamily="18" charset="0"/>
                <a:sym typeface="Symbol" pitchFamily="2" charset="2"/>
              </a:rPr>
              <a:t>			</a:t>
            </a:r>
            <a:endParaRPr lang="en-GB" altLang="en-US" dirty="0">
              <a:solidFill>
                <a:schemeClr val="tx1"/>
              </a:solidFill>
              <a:latin typeface="Palatino Linotype" panose="02040502050505030304" pitchFamily="18" charset="0"/>
            </a:endParaRPr>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066" name="Rectangle 2">
            <a:extLst>
              <a:ext uri="{FF2B5EF4-FFF2-40B4-BE49-F238E27FC236}">
                <a16:creationId xmlns:a16="http://schemas.microsoft.com/office/drawing/2014/main" id="{E0F5594E-D0C7-CA01-78F8-8AF5F9D26536}"/>
              </a:ext>
            </a:extLst>
          </p:cNvPr>
          <p:cNvSpPr>
            <a:spLocks noGrp="1" noChangeArrowheads="1"/>
          </p:cNvSpPr>
          <p:nvPr>
            <p:ph type="ctrTitle"/>
          </p:nvPr>
        </p:nvSpPr>
        <p:spPr>
          <a:xfrm>
            <a:off x="685800" y="2286000"/>
            <a:ext cx="7772400" cy="1143000"/>
          </a:xfrm>
        </p:spPr>
        <p:txBody>
          <a:bodyPr anchor="ctr"/>
          <a:lstStyle/>
          <a:p>
            <a:pPr algn="l"/>
            <a:endParaRPr lang="en-US" altLang="en-US" sz="2000"/>
          </a:p>
        </p:txBody>
      </p:sp>
      <p:sp>
        <p:nvSpPr>
          <p:cNvPr id="344067" name="Rectangle 3">
            <a:extLst>
              <a:ext uri="{FF2B5EF4-FFF2-40B4-BE49-F238E27FC236}">
                <a16:creationId xmlns:a16="http://schemas.microsoft.com/office/drawing/2014/main" id="{29E6C3FA-F814-CE96-7AEE-415833F4E2FE}"/>
              </a:ext>
            </a:extLst>
          </p:cNvPr>
          <p:cNvSpPr>
            <a:spLocks noGrp="1" noChangeArrowheads="1"/>
          </p:cNvSpPr>
          <p:nvPr>
            <p:ph type="subTitle" idx="1"/>
          </p:nvPr>
        </p:nvSpPr>
        <p:spPr bwMode="auto">
          <a:xfrm>
            <a:off x="1371600" y="3886200"/>
            <a:ext cx="6400800" cy="17526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tLang="en-US" sz="3200"/>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6114" name="Rectangle 2">
            <a:extLst>
              <a:ext uri="{FF2B5EF4-FFF2-40B4-BE49-F238E27FC236}">
                <a16:creationId xmlns:a16="http://schemas.microsoft.com/office/drawing/2014/main" id="{A149243F-146F-C95B-17D8-F088F3005C47}"/>
              </a:ext>
            </a:extLst>
          </p:cNvPr>
          <p:cNvSpPr>
            <a:spLocks noGrp="1" noChangeArrowheads="1"/>
          </p:cNvSpPr>
          <p:nvPr>
            <p:ph type="ctrTitle"/>
          </p:nvPr>
        </p:nvSpPr>
        <p:spPr>
          <a:xfrm>
            <a:off x="685800" y="2286000"/>
            <a:ext cx="7772400" cy="1143000"/>
          </a:xfrm>
        </p:spPr>
        <p:txBody>
          <a:bodyPr anchor="ctr"/>
          <a:lstStyle/>
          <a:p>
            <a:pPr algn="l"/>
            <a:endParaRPr lang="en-US" altLang="en-US" sz="2000"/>
          </a:p>
        </p:txBody>
      </p:sp>
      <p:sp>
        <p:nvSpPr>
          <p:cNvPr id="346115" name="Rectangle 3">
            <a:extLst>
              <a:ext uri="{FF2B5EF4-FFF2-40B4-BE49-F238E27FC236}">
                <a16:creationId xmlns:a16="http://schemas.microsoft.com/office/drawing/2014/main" id="{ABE27728-CF45-B476-60EC-9A4DAC00489C}"/>
              </a:ext>
            </a:extLst>
          </p:cNvPr>
          <p:cNvSpPr>
            <a:spLocks noGrp="1" noChangeArrowheads="1"/>
          </p:cNvSpPr>
          <p:nvPr>
            <p:ph type="subTitle" idx="1"/>
          </p:nvPr>
        </p:nvSpPr>
        <p:spPr bwMode="auto">
          <a:xfrm>
            <a:off x="1371600" y="3886200"/>
            <a:ext cx="6400800" cy="17526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tLang="en-US" sz="320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F14A49CD-23F5-2D15-E8C1-E4709F1E2842}"/>
              </a:ext>
            </a:extLst>
          </p:cNvPr>
          <p:cNvSpPr>
            <a:spLocks noGrp="1" noChangeArrowheads="1"/>
          </p:cNvSpPr>
          <p:nvPr>
            <p:ph type="title"/>
          </p:nvPr>
        </p:nvSpPr>
        <p:spPr/>
        <p:txBody>
          <a:bodyPr/>
          <a:lstStyle/>
          <a:p>
            <a:r>
              <a:rPr lang="en-GB" altLang="en-US" dirty="0">
                <a:solidFill>
                  <a:schemeClr val="tx1"/>
                </a:solidFill>
                <a:latin typeface="Palatino Linotype" panose="02040502050505030304" pitchFamily="18" charset="0"/>
              </a:rPr>
              <a:t>My friends, we are not yet going</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down to the house of Death.</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Come, while we have food and drink</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let</a:t>
            </a:r>
            <a:r>
              <a:rPr lang="en-GB" altLang="en-US" b="1" dirty="0">
                <a:solidFill>
                  <a:schemeClr val="tx1"/>
                </a:solidFill>
              </a:rPr>
              <a:t>’</a:t>
            </a:r>
            <a:r>
              <a:rPr lang="en-GB" altLang="en-US" dirty="0">
                <a:solidFill>
                  <a:schemeClr val="tx1"/>
                </a:solidFill>
                <a:latin typeface="Palatino Linotype" panose="02040502050505030304" pitchFamily="18" charset="0"/>
              </a:rPr>
              <a:t>s eat, and not starve to death.   </a:t>
            </a:r>
          </a:p>
        </p:txBody>
      </p:sp>
      <p:pic>
        <p:nvPicPr>
          <p:cNvPr id="10245" name="Picture 5">
            <a:extLst>
              <a:ext uri="{FF2B5EF4-FFF2-40B4-BE49-F238E27FC236}">
                <a16:creationId xmlns:a16="http://schemas.microsoft.com/office/drawing/2014/main" id="{709C0738-86F4-E63D-0C1D-0802C05AA54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16475" y="990600"/>
            <a:ext cx="4327525" cy="46482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5635" name="Rectangle 1027">
            <a:extLst>
              <a:ext uri="{FF2B5EF4-FFF2-40B4-BE49-F238E27FC236}">
                <a16:creationId xmlns:a16="http://schemas.microsoft.com/office/drawing/2014/main" id="{D348B10B-A112-DCEF-1C72-48F012132863}"/>
              </a:ext>
            </a:extLst>
          </p:cNvPr>
          <p:cNvSpPr>
            <a:spLocks noGrp="1" noChangeArrowheads="1"/>
          </p:cNvSpPr>
          <p:nvPr>
            <p:ph type="subTitle" idx="1"/>
          </p:nvPr>
        </p:nvSpPr>
        <p:spPr bwMode="auto">
          <a:xfrm>
            <a:off x="1371600" y="3886200"/>
            <a:ext cx="6400800" cy="17526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tLang="en-US" sz="3200"/>
          </a:p>
        </p:txBody>
      </p:sp>
      <p:sp>
        <p:nvSpPr>
          <p:cNvPr id="325637" name="Text Box 1029">
            <a:extLst>
              <a:ext uri="{FF2B5EF4-FFF2-40B4-BE49-F238E27FC236}">
                <a16:creationId xmlns:a16="http://schemas.microsoft.com/office/drawing/2014/main" id="{E2F138B1-3724-DD01-5D0C-00690A709AEB}"/>
              </a:ext>
            </a:extLst>
          </p:cNvPr>
          <p:cNvSpPr txBox="1">
            <a:spLocks noChangeArrowheads="1"/>
          </p:cNvSpPr>
          <p:nvPr>
            <p:ph type="ctrTitle"/>
          </p:nvPr>
        </p:nvSpPr>
        <p:spPr>
          <a:xfrm>
            <a:off x="0" y="1981200"/>
            <a:ext cx="8458200" cy="1447800"/>
          </a:xfrm>
          <a:noFill/>
          <a:ln/>
        </p:spPr>
        <p:txBody>
          <a:bodyPr anchor="ctr"/>
          <a:lstStyle/>
          <a:p>
            <a:pPr algn="l" eaLnBrk="0" hangingPunct="0"/>
            <a:r>
              <a:rPr lang="en-US" altLang="en-US" sz="2200" b="1" i="1">
                <a:solidFill>
                  <a:schemeClr val="tx1"/>
                </a:solidFill>
                <a:latin typeface="Times New Roman" panose="02020603050405020304" pitchFamily="18" charset="0"/>
              </a:rPr>
              <a:t>		</a:t>
            </a:r>
            <a:br>
              <a:rPr lang="en-US" altLang="en-US" sz="2200" b="1" i="1">
                <a:solidFill>
                  <a:schemeClr val="tx1"/>
                </a:solidFill>
                <a:latin typeface="Times New Roman" panose="02020603050405020304" pitchFamily="18" charset="0"/>
              </a:rPr>
            </a:br>
            <a:br>
              <a:rPr lang="en-US" altLang="en-US" sz="2200" b="1" i="1">
                <a:solidFill>
                  <a:schemeClr val="tx1"/>
                </a:solidFill>
                <a:latin typeface="Times New Roman" panose="02020603050405020304" pitchFamily="18" charset="0"/>
              </a:rPr>
            </a:br>
            <a:br>
              <a:rPr lang="en-US" altLang="en-US" sz="2200" b="1" i="1">
                <a:solidFill>
                  <a:schemeClr val="tx1"/>
                </a:solidFill>
                <a:latin typeface="Times New Roman" panose="02020603050405020304" pitchFamily="18" charset="0"/>
              </a:rPr>
            </a:br>
            <a:r>
              <a:rPr lang="en-US" altLang="en-US" sz="2200" b="1" i="1">
                <a:solidFill>
                  <a:schemeClr val="tx1"/>
                </a:solidFill>
                <a:latin typeface="Times New Roman" panose="02020603050405020304" pitchFamily="18" charset="0"/>
              </a:rPr>
              <a:t>	</a:t>
            </a:r>
            <a:br>
              <a:rPr lang="en-US" altLang="en-US" sz="2200" b="1" i="1">
                <a:solidFill>
                  <a:schemeClr val="tx1"/>
                </a:solidFill>
                <a:latin typeface="Times New Roman" panose="02020603050405020304" pitchFamily="18" charset="0"/>
              </a:rPr>
            </a:br>
            <a:br>
              <a:rPr lang="en-US" altLang="en-US" sz="2200" b="1" i="1">
                <a:solidFill>
                  <a:schemeClr val="tx1"/>
                </a:solidFill>
                <a:latin typeface="Times New Roman" panose="02020603050405020304" pitchFamily="18" charset="0"/>
              </a:rPr>
            </a:br>
            <a:r>
              <a:rPr lang="en-US" altLang="en-US" sz="2200" b="1" i="1">
                <a:solidFill>
                  <a:schemeClr val="tx1"/>
                </a:solidFill>
                <a:latin typeface="Times New Roman" panose="02020603050405020304" pitchFamily="18" charset="0"/>
              </a:rPr>
              <a:t>	</a:t>
            </a:r>
            <a:br>
              <a:rPr lang="en-US" altLang="en-US" sz="2200" b="1" i="1">
                <a:solidFill>
                  <a:schemeClr val="tx1"/>
                </a:solidFill>
                <a:latin typeface="Times New Roman" panose="02020603050405020304" pitchFamily="18" charset="0"/>
              </a:rPr>
            </a:br>
            <a:r>
              <a:rPr lang="en-US" altLang="en-US" sz="2200" b="1" i="1">
                <a:solidFill>
                  <a:schemeClr val="tx1"/>
                </a:solidFill>
                <a:latin typeface="Times New Roman" panose="02020603050405020304" pitchFamily="18" charset="0"/>
              </a:rPr>
              <a:t>			</a:t>
            </a:r>
            <a:r>
              <a:rPr lang="en-US" altLang="en-US" sz="2000" b="1" i="1">
                <a:solidFill>
                  <a:schemeClr val="tx1"/>
                </a:solidFill>
                <a:latin typeface="Times New Roman" panose="02020603050405020304" pitchFamily="18" charset="0"/>
              </a:rPr>
              <a:t>I have oft heard</a:t>
            </a:r>
            <a:br>
              <a:rPr lang="en-US" altLang="en-US" sz="2000" b="1" i="1">
                <a:solidFill>
                  <a:schemeClr val="tx1"/>
                </a:solidFill>
                <a:latin typeface="Times New Roman" panose="02020603050405020304" pitchFamily="18" charset="0"/>
              </a:rPr>
            </a:br>
            <a:r>
              <a:rPr lang="en-US" altLang="en-US" sz="2000" b="1" i="1">
                <a:solidFill>
                  <a:schemeClr val="tx1"/>
                </a:solidFill>
                <a:latin typeface="Times New Roman" panose="02020603050405020304" pitchFamily="18" charset="0"/>
              </a:rPr>
              <a:t>		My mother Circe with the Sirens three,</a:t>
            </a:r>
            <a:br>
              <a:rPr lang="en-US" altLang="en-US" sz="2000" b="1" i="1">
                <a:solidFill>
                  <a:schemeClr val="tx1"/>
                </a:solidFill>
                <a:latin typeface="Times New Roman" panose="02020603050405020304" pitchFamily="18" charset="0"/>
              </a:rPr>
            </a:br>
            <a:r>
              <a:rPr lang="en-US" altLang="en-US" sz="2000" b="1" i="1">
                <a:solidFill>
                  <a:schemeClr val="tx1"/>
                </a:solidFill>
                <a:latin typeface="Times New Roman" panose="02020603050405020304" pitchFamily="18" charset="0"/>
              </a:rPr>
              <a:t>		Amidst the flowry-kirtl’d Naiades,</a:t>
            </a:r>
            <a:br>
              <a:rPr lang="en-US" altLang="en-US" sz="2000" b="1" i="1">
                <a:solidFill>
                  <a:schemeClr val="tx1"/>
                </a:solidFill>
                <a:latin typeface="Times New Roman" panose="02020603050405020304" pitchFamily="18" charset="0"/>
              </a:rPr>
            </a:br>
            <a:r>
              <a:rPr lang="en-US" altLang="en-US" sz="2000" b="1" i="1">
                <a:solidFill>
                  <a:schemeClr val="tx1"/>
                </a:solidFill>
                <a:latin typeface="Times New Roman" panose="02020603050405020304" pitchFamily="18" charset="0"/>
              </a:rPr>
              <a:t>		Who as they sang would take the prison’d soul,</a:t>
            </a:r>
            <a:br>
              <a:rPr lang="en-US" altLang="en-US" sz="2000" b="1" i="1">
                <a:solidFill>
                  <a:schemeClr val="tx1"/>
                </a:solidFill>
                <a:latin typeface="Times New Roman" panose="02020603050405020304" pitchFamily="18" charset="0"/>
              </a:rPr>
            </a:br>
            <a:r>
              <a:rPr lang="en-US" altLang="en-US" sz="2000" b="1" i="1">
                <a:solidFill>
                  <a:schemeClr val="tx1"/>
                </a:solidFill>
                <a:latin typeface="Times New Roman" panose="02020603050405020304" pitchFamily="18" charset="0"/>
              </a:rPr>
              <a:t>		And lap it in Elysium.</a:t>
            </a:r>
            <a:br>
              <a:rPr lang="en-US" altLang="en-US" sz="2000" i="1">
                <a:solidFill>
                  <a:schemeClr val="tx1"/>
                </a:solidFill>
                <a:latin typeface="Times New Roman" panose="02020603050405020304" pitchFamily="18" charset="0"/>
              </a:rPr>
            </a:br>
            <a:r>
              <a:rPr lang="en-US" altLang="en-US" sz="2000">
                <a:solidFill>
                  <a:schemeClr val="tx1"/>
                </a:solidFill>
                <a:latin typeface="Times New Roman" panose="02020603050405020304" pitchFamily="18" charset="0"/>
              </a:rPr>
              <a:t>					(Milton, </a:t>
            </a:r>
            <a:r>
              <a:rPr lang="en-US" altLang="en-US" sz="2000" i="1">
                <a:solidFill>
                  <a:schemeClr val="tx1"/>
                </a:solidFill>
                <a:latin typeface="Times New Roman" panose="02020603050405020304" pitchFamily="18" charset="0"/>
              </a:rPr>
              <a:t>Comus</a:t>
            </a:r>
            <a:r>
              <a:rPr lang="en-US" altLang="en-US" sz="2000">
                <a:solidFill>
                  <a:schemeClr val="tx1"/>
                </a:solidFill>
                <a:latin typeface="Times New Roman" panose="02020603050405020304" pitchFamily="18" charset="0"/>
              </a:rPr>
              <a:t>)</a:t>
            </a:r>
            <a:br>
              <a:rPr lang="en-US" altLang="en-US" sz="2000">
                <a:solidFill>
                  <a:schemeClr val="tx1"/>
                </a:solidFill>
                <a:latin typeface="Times New Roman" panose="02020603050405020304" pitchFamily="18" charset="0"/>
              </a:rPr>
            </a:br>
            <a:br>
              <a:rPr lang="en-US" altLang="en-US" sz="2000">
                <a:solidFill>
                  <a:schemeClr val="tx1"/>
                </a:solidFill>
                <a:latin typeface="Times New Roman" panose="02020603050405020304" pitchFamily="18" charset="0"/>
              </a:rPr>
            </a:br>
            <a:r>
              <a:rPr lang="en-US" altLang="en-US" sz="2000">
                <a:solidFill>
                  <a:schemeClr val="tx1"/>
                </a:solidFill>
                <a:latin typeface="Times New Roman" panose="02020603050405020304" pitchFamily="18" charset="0"/>
              </a:rPr>
              <a:t> 		</a:t>
            </a:r>
            <a:br>
              <a:rPr lang="en-US" altLang="en-US" sz="2000">
                <a:solidFill>
                  <a:schemeClr val="tx1"/>
                </a:solidFill>
                <a:latin typeface="Times New Roman" panose="02020603050405020304" pitchFamily="18" charset="0"/>
              </a:rPr>
            </a:br>
            <a:r>
              <a:rPr lang="en-US" altLang="en-US" sz="2000">
                <a:solidFill>
                  <a:schemeClr val="tx1"/>
                </a:solidFill>
                <a:latin typeface="Times New Roman" panose="02020603050405020304" pitchFamily="18" charset="0"/>
              </a:rPr>
              <a:t>		</a:t>
            </a:r>
            <a:r>
              <a:rPr lang="en-US" altLang="ja-JP" sz="2000" b="1" i="1">
                <a:solidFill>
                  <a:schemeClr val="tx1"/>
                </a:solidFill>
                <a:latin typeface="Times New Roman" panose="02020603050405020304" pitchFamily="18" charset="0"/>
                <a:cs typeface="Lucida Grande" panose="020B0600040502020204" pitchFamily="34" charset="0"/>
              </a:rPr>
              <a:t>Blest pair of Sirens, pledges of Heav’ns joy,</a:t>
            </a:r>
            <a:br>
              <a:rPr lang="en-US" altLang="ja-JP" sz="2000" b="1" i="1">
                <a:solidFill>
                  <a:schemeClr val="tx1"/>
                </a:solidFill>
                <a:latin typeface="Times New Roman" panose="02020603050405020304" pitchFamily="18" charset="0"/>
                <a:cs typeface="Lucida Grande" panose="020B0600040502020204" pitchFamily="34" charset="0"/>
              </a:rPr>
            </a:br>
            <a:r>
              <a:rPr lang="en-US" altLang="ja-JP" sz="2000" b="1" i="1">
                <a:solidFill>
                  <a:schemeClr val="tx1"/>
                </a:solidFill>
                <a:latin typeface="Times New Roman" panose="02020603050405020304" pitchFamily="18" charset="0"/>
                <a:cs typeface="Lucida Grande" panose="020B0600040502020204" pitchFamily="34" charset="0"/>
              </a:rPr>
              <a:t>		Sphear-born harmonious Sisters, Voice, and Verse.</a:t>
            </a:r>
            <a:br>
              <a:rPr lang="en-US" altLang="ja-JP" sz="2000" b="1" i="1">
                <a:solidFill>
                  <a:schemeClr val="tx1"/>
                </a:solidFill>
                <a:latin typeface="Times New Roman" panose="02020603050405020304" pitchFamily="18" charset="0"/>
                <a:cs typeface="Lucida Grande" panose="020B0600040502020204" pitchFamily="34" charset="0"/>
              </a:rPr>
            </a:br>
            <a:r>
              <a:rPr lang="en-US" altLang="ja-JP" sz="2000">
                <a:solidFill>
                  <a:schemeClr val="tx1"/>
                </a:solidFill>
                <a:latin typeface="Times New Roman" panose="02020603050405020304" pitchFamily="18" charset="0"/>
                <a:cs typeface="Lucida Grande" panose="020B0600040502020204" pitchFamily="34" charset="0"/>
              </a:rPr>
              <a:t>					(Milton, </a:t>
            </a:r>
            <a:r>
              <a:rPr lang="en-US" altLang="ja-JP" sz="2000" i="1">
                <a:solidFill>
                  <a:schemeClr val="tx1"/>
                </a:solidFill>
                <a:latin typeface="Times New Roman" panose="02020603050405020304" pitchFamily="18" charset="0"/>
                <a:cs typeface="Lucida Grande" panose="020B0600040502020204" pitchFamily="34" charset="0"/>
              </a:rPr>
              <a:t>At a Solemn Musick</a:t>
            </a:r>
            <a:r>
              <a:rPr lang="en-US" altLang="ja-JP" sz="2000">
                <a:solidFill>
                  <a:schemeClr val="tx1"/>
                </a:solidFill>
                <a:latin typeface="Times New Roman" panose="02020603050405020304" pitchFamily="18" charset="0"/>
                <a:cs typeface="Lucida Grande" panose="020B0600040502020204" pitchFamily="34" charset="0"/>
              </a:rPr>
              <a:t>)</a:t>
            </a:r>
            <a:endParaRPr lang="en-US" altLang="en-US" sz="2200">
              <a:solidFill>
                <a:schemeClr val="tx1"/>
              </a:solidFill>
              <a:latin typeface="Times New Roman" panose="02020603050405020304" pitchFamily="18" charset="0"/>
              <a:cs typeface="Lucida Grande" panose="020B0600040502020204" pitchFamily="34" charset="0"/>
            </a:endParaRPr>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2" name="Rectangle 2">
            <a:extLst>
              <a:ext uri="{FF2B5EF4-FFF2-40B4-BE49-F238E27FC236}">
                <a16:creationId xmlns:a16="http://schemas.microsoft.com/office/drawing/2014/main" id="{A5574F56-96D1-3BDE-A3F0-995155A16D2E}"/>
              </a:ext>
            </a:extLst>
          </p:cNvPr>
          <p:cNvSpPr>
            <a:spLocks noGrp="1" noChangeArrowheads="1"/>
          </p:cNvSpPr>
          <p:nvPr>
            <p:ph type="ctrTitle"/>
          </p:nvPr>
        </p:nvSpPr>
        <p:spPr>
          <a:xfrm>
            <a:off x="685800" y="2286000"/>
            <a:ext cx="7772400" cy="1143000"/>
          </a:xfrm>
        </p:spPr>
        <p:txBody>
          <a:bodyPr anchor="ctr"/>
          <a:lstStyle/>
          <a:p>
            <a:pPr algn="l"/>
            <a:endParaRPr lang="en-US" altLang="en-US" sz="2000"/>
          </a:p>
        </p:txBody>
      </p:sp>
      <p:sp>
        <p:nvSpPr>
          <p:cNvPr id="276483" name="Rectangle 3">
            <a:extLst>
              <a:ext uri="{FF2B5EF4-FFF2-40B4-BE49-F238E27FC236}">
                <a16:creationId xmlns:a16="http://schemas.microsoft.com/office/drawing/2014/main" id="{369A9DA8-E60A-2E19-EC45-5646B6830C01}"/>
              </a:ext>
            </a:extLst>
          </p:cNvPr>
          <p:cNvSpPr>
            <a:spLocks noGrp="1" noChangeArrowheads="1"/>
          </p:cNvSpPr>
          <p:nvPr>
            <p:ph type="subTitle" idx="1"/>
          </p:nvPr>
        </p:nvSpPr>
        <p:spPr bwMode="auto">
          <a:xfrm>
            <a:off x="1371600" y="3886200"/>
            <a:ext cx="6400800" cy="17526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tLang="en-US" sz="3200"/>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6" name="Rectangle 2">
            <a:extLst>
              <a:ext uri="{FF2B5EF4-FFF2-40B4-BE49-F238E27FC236}">
                <a16:creationId xmlns:a16="http://schemas.microsoft.com/office/drawing/2014/main" id="{90FA764F-3C87-7A47-FDA9-FF35AAB7C963}"/>
              </a:ext>
            </a:extLst>
          </p:cNvPr>
          <p:cNvSpPr>
            <a:spLocks noGrp="1" noChangeArrowheads="1"/>
          </p:cNvSpPr>
          <p:nvPr>
            <p:ph type="ctrTitle"/>
          </p:nvPr>
        </p:nvSpPr>
        <p:spPr>
          <a:xfrm>
            <a:off x="685800" y="2286000"/>
            <a:ext cx="7772400" cy="1143000"/>
          </a:xfrm>
        </p:spPr>
        <p:txBody>
          <a:bodyPr anchor="ctr"/>
          <a:lstStyle/>
          <a:p>
            <a:pPr algn="l"/>
            <a:endParaRPr lang="en-US" altLang="en-US" sz="2000"/>
          </a:p>
        </p:txBody>
      </p:sp>
      <p:sp>
        <p:nvSpPr>
          <p:cNvPr id="277507" name="Rectangle 3">
            <a:extLst>
              <a:ext uri="{FF2B5EF4-FFF2-40B4-BE49-F238E27FC236}">
                <a16:creationId xmlns:a16="http://schemas.microsoft.com/office/drawing/2014/main" id="{A14466EF-1433-041D-6002-9158D363EC51}"/>
              </a:ext>
            </a:extLst>
          </p:cNvPr>
          <p:cNvSpPr>
            <a:spLocks noGrp="1" noChangeArrowheads="1"/>
          </p:cNvSpPr>
          <p:nvPr>
            <p:ph type="subTitle" idx="1"/>
          </p:nvPr>
        </p:nvSpPr>
        <p:spPr bwMode="auto">
          <a:xfrm>
            <a:off x="1371600" y="3886200"/>
            <a:ext cx="6400800" cy="17526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tLang="en-US" sz="3200"/>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3826" name="Rectangle 2">
            <a:extLst>
              <a:ext uri="{FF2B5EF4-FFF2-40B4-BE49-F238E27FC236}">
                <a16:creationId xmlns:a16="http://schemas.microsoft.com/office/drawing/2014/main" id="{531951D9-3A20-88EF-802B-8C4333A2ECB4}"/>
              </a:ext>
            </a:extLst>
          </p:cNvPr>
          <p:cNvSpPr>
            <a:spLocks noGrp="1" noChangeArrowheads="1"/>
          </p:cNvSpPr>
          <p:nvPr>
            <p:ph type="title"/>
          </p:nvPr>
        </p:nvSpPr>
        <p:spPr/>
        <p:txBody>
          <a:bodyPr/>
          <a:lstStyle/>
          <a:p>
            <a:r>
              <a:rPr lang="en-GB" altLang="en-US" dirty="0">
                <a:solidFill>
                  <a:schemeClr val="tx1"/>
                </a:solidFill>
                <a:latin typeface="Palatino Linotype" panose="02040502050505030304" pitchFamily="18" charset="0"/>
              </a:rPr>
              <a:t>Meanwhile her four maids were busy:</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one laid rich coverlets</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on the backs and seats of the chairs;   </a:t>
            </a:r>
            <a:endParaRPr lang="en-GB" altLang="en-US" dirty="0">
              <a:solidFill>
                <a:srgbClr val="FF0000"/>
              </a:solidFill>
              <a:latin typeface="Palatino Linotype" panose="02040502050505030304" pitchFamily="18" charset="0"/>
            </a:endParaRPr>
          </a:p>
        </p:txBody>
      </p:sp>
      <p:pic>
        <p:nvPicPr>
          <p:cNvPr id="333827" name="Picture 3">
            <a:extLst>
              <a:ext uri="{FF2B5EF4-FFF2-40B4-BE49-F238E27FC236}">
                <a16:creationId xmlns:a16="http://schemas.microsoft.com/office/drawing/2014/main" id="{49F60C34-0BE7-A14D-9C7C-FA7E3F3B8A9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4588" y="762000"/>
            <a:ext cx="4184650" cy="51816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5874" name="Rectangle 2">
            <a:extLst>
              <a:ext uri="{FF2B5EF4-FFF2-40B4-BE49-F238E27FC236}">
                <a16:creationId xmlns:a16="http://schemas.microsoft.com/office/drawing/2014/main" id="{CF103154-72F9-1714-E9D3-D528A1BB468D}"/>
              </a:ext>
            </a:extLst>
          </p:cNvPr>
          <p:cNvSpPr>
            <a:spLocks noGrp="1" noChangeArrowheads="1"/>
          </p:cNvSpPr>
          <p:nvPr>
            <p:ph type="title"/>
          </p:nvPr>
        </p:nvSpPr>
        <p:spPr/>
        <p:txBody>
          <a:bodyPr/>
          <a:lstStyle/>
          <a:p>
            <a:r>
              <a:rPr lang="en-GB" altLang="en-US" dirty="0">
                <a:solidFill>
                  <a:schemeClr val="tx1"/>
                </a:solidFill>
                <a:latin typeface="Palatino Linotype" panose="02040502050505030304" pitchFamily="18" charset="0"/>
              </a:rPr>
              <a:t>another prepared tables</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and placed the golden dishes;</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a third mixed wine</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and set out goblets of gold;   </a:t>
            </a:r>
          </a:p>
        </p:txBody>
      </p:sp>
      <p:pic>
        <p:nvPicPr>
          <p:cNvPr id="335875" name="Picture 3">
            <a:extLst>
              <a:ext uri="{FF2B5EF4-FFF2-40B4-BE49-F238E27FC236}">
                <a16:creationId xmlns:a16="http://schemas.microsoft.com/office/drawing/2014/main" id="{31FB1F6D-109B-672F-F060-9798DFF2DB3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4588" y="762000"/>
            <a:ext cx="4184650" cy="51816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22" name="Rectangle 1026">
            <a:extLst>
              <a:ext uri="{FF2B5EF4-FFF2-40B4-BE49-F238E27FC236}">
                <a16:creationId xmlns:a16="http://schemas.microsoft.com/office/drawing/2014/main" id="{70D5F64D-00E1-EE09-D7C9-2645397A6695}"/>
              </a:ext>
            </a:extLst>
          </p:cNvPr>
          <p:cNvSpPr>
            <a:spLocks noGrp="1" noChangeArrowheads="1"/>
          </p:cNvSpPr>
          <p:nvPr>
            <p:ph type="title"/>
          </p:nvPr>
        </p:nvSpPr>
        <p:spPr/>
        <p:txBody>
          <a:bodyPr/>
          <a:lstStyle/>
          <a:p>
            <a:r>
              <a:rPr lang="en-GB" altLang="en-US" dirty="0">
                <a:solidFill>
                  <a:schemeClr val="tx1"/>
                </a:solidFill>
                <a:latin typeface="Palatino Linotype" panose="02040502050505030304" pitchFamily="18" charset="0"/>
              </a:rPr>
              <a:t>the fourth lit a blazing fire</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and brought water to heat</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in a great cauldron.   </a:t>
            </a:r>
          </a:p>
        </p:txBody>
      </p:sp>
      <p:pic>
        <p:nvPicPr>
          <p:cNvPr id="337923" name="Picture 1027">
            <a:extLst>
              <a:ext uri="{FF2B5EF4-FFF2-40B4-BE49-F238E27FC236}">
                <a16:creationId xmlns:a16="http://schemas.microsoft.com/office/drawing/2014/main" id="{4A14EF8A-7149-1A19-E191-7F8D7EEF73B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4588" y="762000"/>
            <a:ext cx="4184650" cy="51816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9970" name="Rectangle 1026">
            <a:extLst>
              <a:ext uri="{FF2B5EF4-FFF2-40B4-BE49-F238E27FC236}">
                <a16:creationId xmlns:a16="http://schemas.microsoft.com/office/drawing/2014/main" id="{70D7A047-F9F7-D792-8383-F6D3EA68075D}"/>
              </a:ext>
            </a:extLst>
          </p:cNvPr>
          <p:cNvSpPr>
            <a:spLocks noGrp="1" noChangeArrowheads="1"/>
          </p:cNvSpPr>
          <p:nvPr>
            <p:ph type="title"/>
          </p:nvPr>
        </p:nvSpPr>
        <p:spPr/>
        <p:txBody>
          <a:bodyPr/>
          <a:lstStyle/>
          <a:p>
            <a:r>
              <a:rPr lang="en-GB" altLang="en-US" dirty="0">
                <a:solidFill>
                  <a:schemeClr val="tx1"/>
                </a:solidFill>
                <a:latin typeface="Palatino Linotype" panose="02040502050505030304" pitchFamily="18" charset="0"/>
              </a:rPr>
              <a:t>When the water boiled, she bathed me,</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mixing hot and cold water</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and pouring it over my head,</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refreshing my weary limbs.   </a:t>
            </a:r>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0" name="Rectangle 2">
            <a:extLst>
              <a:ext uri="{FF2B5EF4-FFF2-40B4-BE49-F238E27FC236}">
                <a16:creationId xmlns:a16="http://schemas.microsoft.com/office/drawing/2014/main" id="{517625D3-9C84-98AF-0367-4BAEAD540859}"/>
              </a:ext>
            </a:extLst>
          </p:cNvPr>
          <p:cNvSpPr>
            <a:spLocks noGrp="1" noChangeArrowheads="1"/>
          </p:cNvSpPr>
          <p:nvPr>
            <p:ph type="ctrTitle"/>
          </p:nvPr>
        </p:nvSpPr>
        <p:spPr>
          <a:xfrm>
            <a:off x="685800" y="2286000"/>
            <a:ext cx="7772400" cy="1143000"/>
          </a:xfrm>
        </p:spPr>
        <p:txBody>
          <a:bodyPr anchor="ctr"/>
          <a:lstStyle/>
          <a:p>
            <a:pPr algn="l"/>
            <a:endParaRPr lang="en-US" altLang="en-US" sz="2000"/>
          </a:p>
        </p:txBody>
      </p:sp>
      <p:sp>
        <p:nvSpPr>
          <p:cNvPr id="278531" name="Rectangle 3">
            <a:extLst>
              <a:ext uri="{FF2B5EF4-FFF2-40B4-BE49-F238E27FC236}">
                <a16:creationId xmlns:a16="http://schemas.microsoft.com/office/drawing/2014/main" id="{8C8EE7D2-8A0E-334A-F77B-9407E75EADBF}"/>
              </a:ext>
            </a:extLst>
          </p:cNvPr>
          <p:cNvSpPr>
            <a:spLocks noGrp="1" noChangeArrowheads="1"/>
          </p:cNvSpPr>
          <p:nvPr>
            <p:ph type="subTitle" idx="1"/>
          </p:nvPr>
        </p:nvSpPr>
        <p:spPr bwMode="auto">
          <a:xfrm>
            <a:off x="1371600" y="3886200"/>
            <a:ext cx="6400800" cy="17526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tLang="en-US" sz="3200"/>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4" name="Rectangle 2">
            <a:extLst>
              <a:ext uri="{FF2B5EF4-FFF2-40B4-BE49-F238E27FC236}">
                <a16:creationId xmlns:a16="http://schemas.microsoft.com/office/drawing/2014/main" id="{0B7993BE-98DA-2B16-C12A-3C0155547F60}"/>
              </a:ext>
            </a:extLst>
          </p:cNvPr>
          <p:cNvSpPr>
            <a:spLocks noGrp="1" noChangeArrowheads="1"/>
          </p:cNvSpPr>
          <p:nvPr>
            <p:ph type="ctrTitle"/>
          </p:nvPr>
        </p:nvSpPr>
        <p:spPr>
          <a:xfrm>
            <a:off x="685800" y="2286000"/>
            <a:ext cx="7772400" cy="1143000"/>
          </a:xfrm>
        </p:spPr>
        <p:txBody>
          <a:bodyPr anchor="ctr"/>
          <a:lstStyle/>
          <a:p>
            <a:pPr algn="l"/>
            <a:endParaRPr lang="en-US" altLang="en-US" sz="2000"/>
          </a:p>
        </p:txBody>
      </p:sp>
      <p:sp>
        <p:nvSpPr>
          <p:cNvPr id="279555" name="Rectangle 3">
            <a:extLst>
              <a:ext uri="{FF2B5EF4-FFF2-40B4-BE49-F238E27FC236}">
                <a16:creationId xmlns:a16="http://schemas.microsoft.com/office/drawing/2014/main" id="{AF1B3A59-1025-D128-5405-AA633FEBC913}"/>
              </a:ext>
            </a:extLst>
          </p:cNvPr>
          <p:cNvSpPr>
            <a:spLocks noGrp="1" noChangeArrowheads="1"/>
          </p:cNvSpPr>
          <p:nvPr>
            <p:ph type="subTitle" idx="1"/>
          </p:nvPr>
        </p:nvSpPr>
        <p:spPr bwMode="auto">
          <a:xfrm>
            <a:off x="1371600" y="3886200"/>
            <a:ext cx="6400800" cy="17526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tLang="en-US" sz="3200"/>
          </a:p>
        </p:txBody>
      </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8" name="Rectangle 2">
            <a:extLst>
              <a:ext uri="{FF2B5EF4-FFF2-40B4-BE49-F238E27FC236}">
                <a16:creationId xmlns:a16="http://schemas.microsoft.com/office/drawing/2014/main" id="{4340E8C2-354B-B50F-3DC6-49637FF45174}"/>
              </a:ext>
            </a:extLst>
          </p:cNvPr>
          <p:cNvSpPr>
            <a:spLocks noGrp="1" noChangeArrowheads="1"/>
          </p:cNvSpPr>
          <p:nvPr>
            <p:ph type="ctrTitle"/>
          </p:nvPr>
        </p:nvSpPr>
        <p:spPr>
          <a:xfrm>
            <a:off x="685800" y="2286000"/>
            <a:ext cx="7772400" cy="1143000"/>
          </a:xfrm>
        </p:spPr>
        <p:txBody>
          <a:bodyPr anchor="ctr"/>
          <a:lstStyle/>
          <a:p>
            <a:pPr algn="l"/>
            <a:endParaRPr lang="en-US" altLang="en-US" sz="2000"/>
          </a:p>
        </p:txBody>
      </p:sp>
      <p:sp>
        <p:nvSpPr>
          <p:cNvPr id="280579" name="Rectangle 3">
            <a:extLst>
              <a:ext uri="{FF2B5EF4-FFF2-40B4-BE49-F238E27FC236}">
                <a16:creationId xmlns:a16="http://schemas.microsoft.com/office/drawing/2014/main" id="{53D4A9CD-6626-2411-589B-8F290E550045}"/>
              </a:ext>
            </a:extLst>
          </p:cNvPr>
          <p:cNvSpPr>
            <a:spLocks noGrp="1" noChangeArrowheads="1"/>
          </p:cNvSpPr>
          <p:nvPr>
            <p:ph type="subTitle" idx="1"/>
          </p:nvPr>
        </p:nvSpPr>
        <p:spPr bwMode="auto">
          <a:xfrm>
            <a:off x="1371600" y="3886200"/>
            <a:ext cx="6400800" cy="17526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tLang="en-US" sz="320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C9300EC4-4B7B-F06E-E6B7-96B1415CB5F6}"/>
              </a:ext>
            </a:extLst>
          </p:cNvPr>
          <p:cNvSpPr>
            <a:spLocks noGrp="1" noChangeArrowheads="1"/>
          </p:cNvSpPr>
          <p:nvPr>
            <p:ph type="title"/>
          </p:nvPr>
        </p:nvSpPr>
        <p:spPr/>
        <p:txBody>
          <a:bodyPr/>
          <a:lstStyle/>
          <a:p>
            <a:r>
              <a:rPr lang="en-GB" altLang="en-US" dirty="0">
                <a:solidFill>
                  <a:schemeClr val="tx1"/>
                </a:solidFill>
                <a:latin typeface="Palatino Linotype" panose="02040502050505030304" pitchFamily="18" charset="0"/>
              </a:rPr>
              <a:t>So for the whole day until sunset</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we feasted on meat and sweet wine</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but when the sun set and night came</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we lay down to sleep by the shore.   </a:t>
            </a:r>
          </a:p>
        </p:txBody>
      </p:sp>
      <p:pic>
        <p:nvPicPr>
          <p:cNvPr id="11269" name="Picture 5">
            <a:extLst>
              <a:ext uri="{FF2B5EF4-FFF2-40B4-BE49-F238E27FC236}">
                <a16:creationId xmlns:a16="http://schemas.microsoft.com/office/drawing/2014/main" id="{24065C96-DCF2-D6C8-EF25-565E33F7278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9350" y="762000"/>
            <a:ext cx="4184650" cy="51816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2" name="Rectangle 2">
            <a:extLst>
              <a:ext uri="{FF2B5EF4-FFF2-40B4-BE49-F238E27FC236}">
                <a16:creationId xmlns:a16="http://schemas.microsoft.com/office/drawing/2014/main" id="{FA00078E-7161-3C1A-0CA1-9FDE18C80A90}"/>
              </a:ext>
            </a:extLst>
          </p:cNvPr>
          <p:cNvSpPr>
            <a:spLocks noGrp="1" noChangeArrowheads="1"/>
          </p:cNvSpPr>
          <p:nvPr>
            <p:ph type="title"/>
          </p:nvPr>
        </p:nvSpPr>
        <p:spPr/>
        <p:txBody>
          <a:bodyPr/>
          <a:lstStyle/>
          <a:p>
            <a:r>
              <a:rPr lang="en-GB" altLang="en-US" dirty="0">
                <a:solidFill>
                  <a:schemeClr val="tx1"/>
                </a:solidFill>
                <a:latin typeface="Palatino Linotype" panose="02040502050505030304" pitchFamily="18" charset="0"/>
              </a:rPr>
              <a:t>Epilogue</a:t>
            </a:r>
            <a:br>
              <a:rPr lang="en-GB" altLang="en-US" dirty="0">
                <a:solidFill>
                  <a:schemeClr val="tx1"/>
                </a:solidFill>
                <a:latin typeface="Palatino Linotype" panose="02040502050505030304" pitchFamily="18" charset="0"/>
              </a:rPr>
            </a:b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Circe</a:t>
            </a:r>
            <a:r>
              <a:rPr lang="en-GB" altLang="en-US" b="1" dirty="0">
                <a:solidFill>
                  <a:schemeClr val="tx1"/>
                </a:solidFill>
              </a:rPr>
              <a:t>’</a:t>
            </a:r>
            <a:r>
              <a:rPr lang="en-GB" altLang="en-US" dirty="0">
                <a:solidFill>
                  <a:schemeClr val="tx1"/>
                </a:solidFill>
                <a:latin typeface="Palatino Linotype" panose="02040502050505030304" pitchFamily="18" charset="0"/>
              </a:rPr>
              <a:t>s Lament</a:t>
            </a:r>
            <a:br>
              <a:rPr lang="en-GB" altLang="en-US" dirty="0">
                <a:solidFill>
                  <a:schemeClr val="tx1"/>
                </a:solidFill>
                <a:latin typeface="Palatino Linotype" panose="02040502050505030304" pitchFamily="18" charset="0"/>
              </a:rPr>
            </a:br>
            <a:br>
              <a:rPr lang="en-GB" altLang="en-US" dirty="0">
                <a:solidFill>
                  <a:schemeClr val="tx1"/>
                </a:solidFill>
                <a:latin typeface="Palatino Linotype" panose="02040502050505030304" pitchFamily="18" charset="0"/>
              </a:rPr>
            </a:br>
            <a:r>
              <a:rPr lang="en-GB" altLang="en-US" dirty="0" err="1">
                <a:solidFill>
                  <a:schemeClr val="tx1"/>
                </a:solidFill>
                <a:latin typeface="Palatino Linotype" panose="02040502050505030304" pitchFamily="18" charset="0"/>
              </a:rPr>
              <a:t>Remedia</a:t>
            </a:r>
            <a:r>
              <a:rPr lang="en-GB" altLang="en-US" dirty="0">
                <a:solidFill>
                  <a:schemeClr val="tx1"/>
                </a:solidFill>
                <a:latin typeface="Palatino Linotype" panose="02040502050505030304" pitchFamily="18" charset="0"/>
              </a:rPr>
              <a:t> </a:t>
            </a:r>
            <a:r>
              <a:rPr lang="en-GB" altLang="en-US" dirty="0" err="1">
                <a:solidFill>
                  <a:schemeClr val="tx1"/>
                </a:solidFill>
                <a:latin typeface="Palatino Linotype" panose="02040502050505030304" pitchFamily="18" charset="0"/>
              </a:rPr>
              <a:t>Amoris</a:t>
            </a:r>
            <a:endParaRPr lang="en-GB" altLang="en-US" dirty="0">
              <a:solidFill>
                <a:schemeClr val="tx1"/>
              </a:solidFill>
              <a:latin typeface="Palatino Linotype" panose="02040502050505030304" pitchFamily="18" charset="0"/>
            </a:endParaRPr>
          </a:p>
        </p:txBody>
      </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50" name="Rectangle 2">
            <a:extLst>
              <a:ext uri="{FF2B5EF4-FFF2-40B4-BE49-F238E27FC236}">
                <a16:creationId xmlns:a16="http://schemas.microsoft.com/office/drawing/2014/main" id="{EC869850-1BC5-3817-67C6-DDA67ECABAF4}"/>
              </a:ext>
            </a:extLst>
          </p:cNvPr>
          <p:cNvSpPr>
            <a:spLocks noGrp="1" noChangeArrowheads="1"/>
          </p:cNvSpPr>
          <p:nvPr>
            <p:ph type="title"/>
          </p:nvPr>
        </p:nvSpPr>
        <p:spPr/>
        <p:txBody>
          <a:bodyPr/>
          <a:lstStyle/>
          <a:p>
            <a:r>
              <a:rPr lang="en-GB" altLang="en-US" dirty="0">
                <a:solidFill>
                  <a:schemeClr val="tx1"/>
                </a:solidFill>
                <a:latin typeface="Palatino Linotype" panose="02040502050505030304" pitchFamily="18" charset="0"/>
              </a:rPr>
              <a:t>Circe, what use were magic herbs</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when a fair wind took the Ithacan ships?</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Everything you tried, to keep your wily guest,</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but he hoisted sail, determined on flight.   </a:t>
            </a:r>
            <a:endParaRPr lang="en-GB" altLang="en-US" dirty="0">
              <a:solidFill>
                <a:srgbClr val="FF0000"/>
              </a:solidFill>
              <a:latin typeface="Palatino Linotype" panose="02040502050505030304" pitchFamily="18" charset="0"/>
            </a:endParaRPr>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8" name="Rectangle 2">
            <a:extLst>
              <a:ext uri="{FF2B5EF4-FFF2-40B4-BE49-F238E27FC236}">
                <a16:creationId xmlns:a16="http://schemas.microsoft.com/office/drawing/2014/main" id="{5D5C7BE0-F4AD-000D-1A73-CD0CAA8A20F1}"/>
              </a:ext>
            </a:extLst>
          </p:cNvPr>
          <p:cNvSpPr>
            <a:spLocks noGrp="1" noChangeArrowheads="1"/>
          </p:cNvSpPr>
          <p:nvPr>
            <p:ph type="title"/>
          </p:nvPr>
        </p:nvSpPr>
        <p:spPr/>
        <p:txBody>
          <a:bodyPr/>
          <a:lstStyle/>
          <a:p>
            <a:r>
              <a:rPr lang="en-GB" altLang="en-US" dirty="0">
                <a:solidFill>
                  <a:schemeClr val="tx1"/>
                </a:solidFill>
                <a:latin typeface="Palatino Linotype" panose="02040502050505030304" pitchFamily="18" charset="0"/>
              </a:rPr>
              <a:t>Everything you tried, to escape the fire,</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but love stayed long in your reluctant heart.</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Men you could change into a thousand shapes</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but not your own soul</a:t>
            </a:r>
            <a:r>
              <a:rPr lang="en-GB" altLang="en-US" b="1" dirty="0">
                <a:solidFill>
                  <a:schemeClr val="tx1"/>
                </a:solidFill>
              </a:rPr>
              <a:t>’</a:t>
            </a:r>
            <a:r>
              <a:rPr lang="en-GB" altLang="en-US" dirty="0">
                <a:solidFill>
                  <a:schemeClr val="tx1"/>
                </a:solidFill>
                <a:latin typeface="Palatino Linotype" panose="02040502050505030304" pitchFamily="18" charset="0"/>
              </a:rPr>
              <a:t>s laws.   </a:t>
            </a:r>
          </a:p>
        </p:txBody>
      </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6" name="Rectangle 2">
            <a:extLst>
              <a:ext uri="{FF2B5EF4-FFF2-40B4-BE49-F238E27FC236}">
                <a16:creationId xmlns:a16="http://schemas.microsoft.com/office/drawing/2014/main" id="{4B3CF079-9E38-6B53-BCCB-97C273131536}"/>
              </a:ext>
            </a:extLst>
          </p:cNvPr>
          <p:cNvSpPr>
            <a:spLocks noGrp="1" noChangeArrowheads="1"/>
          </p:cNvSpPr>
          <p:nvPr>
            <p:ph type="title"/>
          </p:nvPr>
        </p:nvSpPr>
        <p:spPr/>
        <p:txBody>
          <a:bodyPr/>
          <a:lstStyle/>
          <a:p>
            <a:r>
              <a:rPr lang="en-GB" altLang="en-US" dirty="0">
                <a:solidFill>
                  <a:schemeClr val="tx1"/>
                </a:solidFill>
                <a:latin typeface="Palatino Linotype" panose="02040502050505030304" pitchFamily="18" charset="0"/>
              </a:rPr>
              <a:t>They say that when he wanted to depart</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you detained him with these words:   </a:t>
            </a:r>
          </a:p>
        </p:txBody>
      </p:sp>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2">
            <a:extLst>
              <a:ext uri="{FF2B5EF4-FFF2-40B4-BE49-F238E27FC236}">
                <a16:creationId xmlns:a16="http://schemas.microsoft.com/office/drawing/2014/main" id="{B5BEA2F4-13AD-1053-712B-1AB424825AC8}"/>
              </a:ext>
            </a:extLst>
          </p:cNvPr>
          <p:cNvSpPr>
            <a:spLocks noGrp="1" noChangeArrowheads="1"/>
          </p:cNvSpPr>
          <p:nvPr>
            <p:ph type="title"/>
          </p:nvPr>
        </p:nvSpPr>
        <p:spPr/>
        <p:txBody>
          <a:bodyPr/>
          <a:lstStyle/>
          <a:p>
            <a:r>
              <a:rPr lang="en-GB" altLang="en-US" dirty="0">
                <a:solidFill>
                  <a:schemeClr val="tx1"/>
                </a:solidFill>
                <a:latin typeface="Palatino Linotype" panose="02040502050505030304" pitchFamily="18" charset="0"/>
              </a:rPr>
              <a:t>No longer do I ask, as once I hoped,</a:t>
            </a:r>
            <a:br>
              <a:rPr lang="en-GB" altLang="en-US" dirty="0">
                <a:solidFill>
                  <a:srgbClr val="FF0000"/>
                </a:solidFill>
                <a:latin typeface="Palatino Linotype" panose="02040502050505030304" pitchFamily="18" charset="0"/>
              </a:rPr>
            </a:br>
            <a:r>
              <a:rPr lang="en-GB" altLang="en-US" dirty="0">
                <a:solidFill>
                  <a:schemeClr val="tx1"/>
                </a:solidFill>
                <a:latin typeface="Palatino Linotype" panose="02040502050505030304" pitchFamily="18" charset="0"/>
              </a:rPr>
              <a:t>that you should marry me;</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and yet I thought myself a worthy wife,</a:t>
            </a:r>
            <a:br>
              <a:rPr lang="en-GB" altLang="en-US" dirty="0">
                <a:solidFill>
                  <a:srgbClr val="FF0000"/>
                </a:solidFill>
                <a:latin typeface="Palatino Linotype" panose="02040502050505030304" pitchFamily="18" charset="0"/>
              </a:rPr>
            </a:br>
            <a:r>
              <a:rPr lang="en-GB" altLang="en-US" dirty="0">
                <a:solidFill>
                  <a:schemeClr val="tx1"/>
                </a:solidFill>
                <a:latin typeface="Palatino Linotype" panose="02040502050505030304" pitchFamily="18" charset="0"/>
              </a:rPr>
              <a:t>a goddess and daughter of the sun.   </a:t>
            </a:r>
          </a:p>
        </p:txBody>
      </p:sp>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2" name="Rectangle 2">
            <a:extLst>
              <a:ext uri="{FF2B5EF4-FFF2-40B4-BE49-F238E27FC236}">
                <a16:creationId xmlns:a16="http://schemas.microsoft.com/office/drawing/2014/main" id="{395EC48D-D82A-EE79-30F5-9C72985806CA}"/>
              </a:ext>
            </a:extLst>
          </p:cNvPr>
          <p:cNvSpPr>
            <a:spLocks noGrp="1" noChangeArrowheads="1"/>
          </p:cNvSpPr>
          <p:nvPr>
            <p:ph type="title"/>
          </p:nvPr>
        </p:nvSpPr>
        <p:spPr/>
        <p:txBody>
          <a:bodyPr/>
          <a:lstStyle/>
          <a:p>
            <a:r>
              <a:rPr lang="en-GB" altLang="en-US" dirty="0">
                <a:solidFill>
                  <a:schemeClr val="tx1"/>
                </a:solidFill>
                <a:latin typeface="Palatino Linotype" panose="02040502050505030304" pitchFamily="18" charset="0"/>
              </a:rPr>
              <a:t>But do not leave so soon; I ask you to wait:</a:t>
            </a:r>
            <a:br>
              <a:rPr lang="en-GB" altLang="en-US" dirty="0">
                <a:solidFill>
                  <a:srgbClr val="FF0000"/>
                </a:solidFill>
                <a:latin typeface="Palatino Linotype" panose="02040502050505030304" pitchFamily="18" charset="0"/>
              </a:rPr>
            </a:br>
            <a:r>
              <a:rPr lang="en-GB" altLang="en-US" dirty="0">
                <a:solidFill>
                  <a:schemeClr val="tx1"/>
                </a:solidFill>
                <a:latin typeface="Palatino Linotype" panose="02040502050505030304" pitchFamily="18" charset="0"/>
              </a:rPr>
              <a:t>Could I wish for anything less?</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You see the waves: you ought to fear them;</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later the wind will be kinder to your sails.  </a:t>
            </a:r>
            <a:endParaRPr lang="en-GB" altLang="en-US" dirty="0">
              <a:solidFill>
                <a:srgbClr val="FF0000"/>
              </a:solidFill>
              <a:latin typeface="Palatino Linotype" panose="02040502050505030304" pitchFamily="18" charset="0"/>
            </a:endParaRPr>
          </a:p>
        </p:txBody>
      </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90" name="Rectangle 2">
            <a:extLst>
              <a:ext uri="{FF2B5EF4-FFF2-40B4-BE49-F238E27FC236}">
                <a16:creationId xmlns:a16="http://schemas.microsoft.com/office/drawing/2014/main" id="{81027EA1-3102-0D4B-3470-8F3B7D2871F6}"/>
              </a:ext>
            </a:extLst>
          </p:cNvPr>
          <p:cNvSpPr>
            <a:spLocks noGrp="1" noChangeArrowheads="1"/>
          </p:cNvSpPr>
          <p:nvPr>
            <p:ph type="title"/>
          </p:nvPr>
        </p:nvSpPr>
        <p:spPr/>
        <p:txBody>
          <a:bodyPr/>
          <a:lstStyle/>
          <a:p>
            <a:r>
              <a:rPr lang="en-GB" altLang="en-US" dirty="0">
                <a:solidFill>
                  <a:schemeClr val="tx1"/>
                </a:solidFill>
                <a:latin typeface="Palatino Linotype" panose="02040502050505030304" pitchFamily="18" charset="0"/>
              </a:rPr>
              <a:t>Why do you flee? No new Troy rises here</a:t>
            </a:r>
            <a:r>
              <a:rPr lang="en-GB" altLang="en-US" dirty="0">
                <a:solidFill>
                  <a:srgbClr val="FF0000"/>
                </a:solidFill>
                <a:latin typeface="Palatino Linotype" panose="02040502050505030304" pitchFamily="18" charset="0"/>
              </a:rPr>
              <a:t> </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and no-one calls </a:t>
            </a:r>
            <a:r>
              <a:rPr lang="en-GB" altLang="en-US" b="1" dirty="0">
                <a:solidFill>
                  <a:schemeClr val="tx1"/>
                </a:solidFill>
              </a:rPr>
              <a:t>‘</a:t>
            </a:r>
            <a:r>
              <a:rPr lang="en-GB" altLang="en-US" dirty="0">
                <a:solidFill>
                  <a:schemeClr val="tx1"/>
                </a:solidFill>
                <a:latin typeface="Palatino Linotype" panose="02040502050505030304" pitchFamily="18" charset="0"/>
              </a:rPr>
              <a:t>To arms!</a:t>
            </a:r>
            <a:r>
              <a:rPr lang="en-GB" altLang="en-US" b="1" dirty="0">
                <a:solidFill>
                  <a:schemeClr val="tx1"/>
                </a:solidFill>
              </a:rPr>
              <a:t>’</a:t>
            </a:r>
            <a:r>
              <a:rPr lang="en-GB" altLang="en-US" dirty="0">
                <a:solidFill>
                  <a:schemeClr val="tx1"/>
                </a:solidFill>
                <a:latin typeface="Palatino Linotype" panose="02040502050505030304" pitchFamily="18" charset="0"/>
              </a:rPr>
              <a:t> again.</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Here there is love, and peace, where only I am hurt;</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and all this land will lie safe.   </a:t>
            </a:r>
            <a:endParaRPr lang="en-GB" altLang="en-US" dirty="0">
              <a:solidFill>
                <a:srgbClr val="FF0000"/>
              </a:solidFill>
              <a:latin typeface="Palatino Linotype" panose="02040502050505030304" pitchFamily="18" charset="0"/>
            </a:endParaRPr>
          </a:p>
        </p:txBody>
      </p: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8" name="Rectangle 2">
            <a:extLst>
              <a:ext uri="{FF2B5EF4-FFF2-40B4-BE49-F238E27FC236}">
                <a16:creationId xmlns:a16="http://schemas.microsoft.com/office/drawing/2014/main" id="{37112AF2-580E-74B7-6AFF-CBE67FC9EA6C}"/>
              </a:ext>
            </a:extLst>
          </p:cNvPr>
          <p:cNvSpPr>
            <a:spLocks noGrp="1" noChangeArrowheads="1"/>
          </p:cNvSpPr>
          <p:nvPr>
            <p:ph type="title"/>
          </p:nvPr>
        </p:nvSpPr>
        <p:spPr/>
        <p:txBody>
          <a:bodyPr/>
          <a:lstStyle/>
          <a:p>
            <a:r>
              <a:rPr lang="en-GB" altLang="en-US" dirty="0">
                <a:solidFill>
                  <a:schemeClr val="tx1"/>
                </a:solidFill>
                <a:latin typeface="Palatino Linotype" panose="02040502050505030304" pitchFamily="18" charset="0"/>
              </a:rPr>
              <a:t>Even as she spoke, Odysseus was casting off:</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Words and sails were gone with the wind.  </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EE4EBEEB-6323-D477-B180-3D302A814A8E}"/>
              </a:ext>
            </a:extLst>
          </p:cNvPr>
          <p:cNvSpPr>
            <a:spLocks noGrp="1" noChangeArrowheads="1"/>
          </p:cNvSpPr>
          <p:nvPr>
            <p:ph type="title"/>
          </p:nvPr>
        </p:nvSpPr>
        <p:spPr/>
        <p:txBody>
          <a:bodyPr/>
          <a:lstStyle/>
          <a:p>
            <a:r>
              <a:rPr lang="en-GB" altLang="en-US" dirty="0">
                <a:solidFill>
                  <a:schemeClr val="tx1"/>
                </a:solidFill>
                <a:latin typeface="Palatino Linotype" panose="02040502050505030304" pitchFamily="18" charset="0"/>
              </a:rPr>
              <a:t>At dawn I summoned them and spoke: </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Friends, we do not know where we are;</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let us think what plan we should follow;</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I know of nothing we can do.   </a:t>
            </a:r>
          </a:p>
        </p:txBody>
      </p:sp>
      <p:pic>
        <p:nvPicPr>
          <p:cNvPr id="12292" name="Picture 4">
            <a:extLst>
              <a:ext uri="{FF2B5EF4-FFF2-40B4-BE49-F238E27FC236}">
                <a16:creationId xmlns:a16="http://schemas.microsoft.com/office/drawing/2014/main" id="{340864FC-D772-B7D1-8BDF-44EFC77D04C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11738" y="838200"/>
            <a:ext cx="4132262" cy="53086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17742479-6157-9B58-FA56-56DB1B3EA0F0}"/>
              </a:ext>
            </a:extLst>
          </p:cNvPr>
          <p:cNvSpPr>
            <a:spLocks noGrp="1" noChangeArrowheads="1"/>
          </p:cNvSpPr>
          <p:nvPr>
            <p:ph type="title"/>
          </p:nvPr>
        </p:nvSpPr>
        <p:spPr/>
        <p:txBody>
          <a:bodyPr/>
          <a:lstStyle/>
          <a:p>
            <a:br>
              <a:rPr lang="en-GB" altLang="en-US" dirty="0">
                <a:solidFill>
                  <a:schemeClr val="tx1"/>
                </a:solidFill>
                <a:latin typeface="Palatino Linotype" panose="02040502050505030304" pitchFamily="18" charset="0"/>
              </a:rPr>
            </a:br>
            <a:br>
              <a:rPr lang="en-GB" altLang="en-US" dirty="0">
                <a:solidFill>
                  <a:schemeClr val="tx1"/>
                </a:solidFill>
                <a:latin typeface="Palatino Linotype" panose="02040502050505030304" pitchFamily="18" charset="0"/>
              </a:rPr>
            </a:br>
            <a:br>
              <a:rPr lang="en-GB" altLang="en-US" dirty="0">
                <a:solidFill>
                  <a:schemeClr val="tx1"/>
                </a:solidFill>
                <a:latin typeface="Palatino Linotype" panose="02040502050505030304" pitchFamily="18" charset="0"/>
              </a:rPr>
            </a:br>
            <a:br>
              <a:rPr lang="en-GB" altLang="en-US" dirty="0">
                <a:solidFill>
                  <a:schemeClr val="tx1"/>
                </a:solidFill>
                <a:latin typeface="Palatino Linotype" panose="02040502050505030304" pitchFamily="18" charset="0"/>
              </a:rPr>
            </a:br>
            <a:br>
              <a:rPr lang="en-GB" altLang="en-US" dirty="0">
                <a:solidFill>
                  <a:schemeClr val="tx1"/>
                </a:solidFill>
                <a:latin typeface="Palatino Linotype" panose="02040502050505030304" pitchFamily="18" charset="0"/>
              </a:rPr>
            </a:b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I climbed to a high point and saw</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that we are on an island</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surrounded by sea. The land is low,</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and I saw smoke through the trees.   </a:t>
            </a:r>
          </a:p>
        </p:txBody>
      </p:sp>
      <p:pic>
        <p:nvPicPr>
          <p:cNvPr id="13317" name="Picture 5">
            <a:extLst>
              <a:ext uri="{FF2B5EF4-FFF2-40B4-BE49-F238E27FC236}">
                <a16:creationId xmlns:a16="http://schemas.microsoft.com/office/drawing/2014/main" id="{41F522EA-C54F-F8C3-DF7E-76CB3D10141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38600" y="0"/>
            <a:ext cx="5105400" cy="36464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a:extLst>
              <a:ext uri="{FF2B5EF4-FFF2-40B4-BE49-F238E27FC236}">
                <a16:creationId xmlns:a16="http://schemas.microsoft.com/office/drawing/2014/main" id="{283D03FA-FF97-0231-C77D-31757A445CBE}"/>
              </a:ext>
            </a:extLst>
          </p:cNvPr>
          <p:cNvSpPr>
            <a:spLocks noGrp="1" noChangeArrowheads="1"/>
          </p:cNvSpPr>
          <p:nvPr>
            <p:ph type="title"/>
          </p:nvPr>
        </p:nvSpPr>
        <p:spPr/>
        <p:txBody>
          <a:bodyPr/>
          <a:lstStyle/>
          <a:p>
            <a:r>
              <a:rPr lang="en-GB" altLang="en-US" dirty="0">
                <a:solidFill>
                  <a:schemeClr val="tx1"/>
                </a:solidFill>
                <a:latin typeface="Palatino Linotype" panose="02040502050505030304" pitchFamily="18" charset="0"/>
              </a:rPr>
              <a:t>I divided my companions</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into two groups. I led one,</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brave </a:t>
            </a:r>
            <a:r>
              <a:rPr lang="en-GB" altLang="en-US" dirty="0" err="1">
                <a:solidFill>
                  <a:schemeClr val="tx1"/>
                </a:solidFill>
                <a:latin typeface="Palatino Linotype" panose="02040502050505030304" pitchFamily="18" charset="0"/>
              </a:rPr>
              <a:t>Eurylochos</a:t>
            </a:r>
            <a:r>
              <a:rPr lang="en-GB" altLang="en-US" dirty="0">
                <a:solidFill>
                  <a:schemeClr val="tx1"/>
                </a:solidFill>
                <a:latin typeface="Palatino Linotype" panose="02040502050505030304" pitchFamily="18" charset="0"/>
              </a:rPr>
              <a:t> the other.   </a:t>
            </a:r>
          </a:p>
        </p:txBody>
      </p:sp>
      <p:pic>
        <p:nvPicPr>
          <p:cNvPr id="14341" name="Picture 5">
            <a:extLst>
              <a:ext uri="{FF2B5EF4-FFF2-40B4-BE49-F238E27FC236}">
                <a16:creationId xmlns:a16="http://schemas.microsoft.com/office/drawing/2014/main" id="{2599638D-D062-8A42-F462-F82AF76AB28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9350" y="762000"/>
            <a:ext cx="4184650" cy="51816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840EBED8-A818-87D5-A1FB-E8FAB0644D70}"/>
              </a:ext>
            </a:extLst>
          </p:cNvPr>
          <p:cNvSpPr>
            <a:spLocks noGrp="1" noChangeArrowheads="1"/>
          </p:cNvSpPr>
          <p:nvPr>
            <p:ph type="title"/>
          </p:nvPr>
        </p:nvSpPr>
        <p:spPr/>
        <p:txBody>
          <a:bodyPr/>
          <a:lstStyle/>
          <a:p>
            <a:r>
              <a:rPr lang="en-GB" altLang="en-US" dirty="0">
                <a:solidFill>
                  <a:schemeClr val="tx1"/>
                </a:solidFill>
                <a:latin typeface="Palatino Linotype" panose="02040502050505030304" pitchFamily="18" charset="0"/>
              </a:rPr>
              <a:t>Then we shook lots in a helmet,</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and </a:t>
            </a:r>
            <a:r>
              <a:rPr lang="en-GB" altLang="en-US" dirty="0" err="1">
                <a:solidFill>
                  <a:schemeClr val="tx1"/>
                </a:solidFill>
                <a:latin typeface="Palatino Linotype" panose="02040502050505030304" pitchFamily="18" charset="0"/>
              </a:rPr>
              <a:t>Eurylochos</a:t>
            </a:r>
            <a:r>
              <a:rPr lang="en-GB" altLang="en-US" b="1" dirty="0">
                <a:solidFill>
                  <a:schemeClr val="tx1"/>
                </a:solidFill>
              </a:rPr>
              <a:t>’</a:t>
            </a:r>
            <a:r>
              <a:rPr lang="en-GB" altLang="en-US" dirty="0">
                <a:solidFill>
                  <a:schemeClr val="tx1"/>
                </a:solidFill>
                <a:latin typeface="Palatino Linotype" panose="02040502050505030304" pitchFamily="18" charset="0"/>
              </a:rPr>
              <a:t> came out first.</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He set off with twenty-two men,</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weeping; and we were weeping too.   </a:t>
            </a:r>
          </a:p>
        </p:txBody>
      </p:sp>
      <p:pic>
        <p:nvPicPr>
          <p:cNvPr id="15364" name="Picture 4">
            <a:extLst>
              <a:ext uri="{FF2B5EF4-FFF2-40B4-BE49-F238E27FC236}">
                <a16:creationId xmlns:a16="http://schemas.microsoft.com/office/drawing/2014/main" id="{DE1B2585-85DC-7E6B-58F5-DDA1D5EF3AA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11738" y="838200"/>
            <a:ext cx="4132262" cy="53086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a:extLst>
              <a:ext uri="{FF2B5EF4-FFF2-40B4-BE49-F238E27FC236}">
                <a16:creationId xmlns:a16="http://schemas.microsoft.com/office/drawing/2014/main" id="{CE5D12B3-5391-AB4E-82F8-855E36B1A887}"/>
              </a:ext>
            </a:extLst>
          </p:cNvPr>
          <p:cNvSpPr>
            <a:spLocks noGrp="1" noChangeArrowheads="1"/>
          </p:cNvSpPr>
          <p:nvPr>
            <p:ph type="title"/>
          </p:nvPr>
        </p:nvSpPr>
        <p:spPr/>
        <p:txBody>
          <a:bodyPr/>
          <a:lstStyle/>
          <a:p>
            <a:r>
              <a:rPr lang="en-GB" altLang="en-US" dirty="0">
                <a:solidFill>
                  <a:schemeClr val="tx1"/>
                </a:solidFill>
                <a:latin typeface="Palatino Linotype" panose="02040502050505030304" pitchFamily="18" charset="0"/>
              </a:rPr>
              <a:t>In a clearing they found</a:t>
            </a:r>
            <a:br>
              <a:rPr lang="en-GB" altLang="en-US" dirty="0">
                <a:solidFill>
                  <a:srgbClr val="FF0000"/>
                </a:solidFill>
                <a:latin typeface="Palatino Linotype" panose="02040502050505030304" pitchFamily="18" charset="0"/>
              </a:rPr>
            </a:br>
            <a:r>
              <a:rPr lang="en-GB" altLang="en-US" dirty="0">
                <a:solidFill>
                  <a:schemeClr val="tx1"/>
                </a:solidFill>
                <a:latin typeface="Palatino Linotype" panose="02040502050505030304" pitchFamily="18" charset="0"/>
              </a:rPr>
              <a:t>Circe</a:t>
            </a:r>
            <a:r>
              <a:rPr lang="en-GB" altLang="en-US" b="1" dirty="0">
                <a:solidFill>
                  <a:schemeClr val="tx1"/>
                </a:solidFill>
              </a:rPr>
              <a:t>’</a:t>
            </a:r>
            <a:r>
              <a:rPr lang="en-GB" altLang="en-US" dirty="0">
                <a:solidFill>
                  <a:schemeClr val="tx1"/>
                </a:solidFill>
                <a:latin typeface="Palatino Linotype" panose="02040502050505030304" pitchFamily="18" charset="0"/>
              </a:rPr>
              <a:t>s house, </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made of polished stone.   </a:t>
            </a:r>
          </a:p>
        </p:txBody>
      </p:sp>
      <p:pic>
        <p:nvPicPr>
          <p:cNvPr id="16388" name="Picture 4">
            <a:extLst>
              <a:ext uri="{FF2B5EF4-FFF2-40B4-BE49-F238E27FC236}">
                <a16:creationId xmlns:a16="http://schemas.microsoft.com/office/drawing/2014/main" id="{86400A4E-F8F2-FF7B-EE74-59F8EACE44A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81400" y="0"/>
            <a:ext cx="5562600" cy="48926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0489BB53-37A9-9909-6E15-108C3B7B0811}"/>
              </a:ext>
            </a:extLst>
          </p:cNvPr>
          <p:cNvSpPr>
            <a:spLocks noGrp="1" noChangeArrowheads="1"/>
          </p:cNvSpPr>
          <p:nvPr>
            <p:ph type="title"/>
          </p:nvPr>
        </p:nvSpPr>
        <p:spPr/>
        <p:txBody>
          <a:bodyPr/>
          <a:lstStyle/>
          <a:p>
            <a:r>
              <a:rPr lang="en-GB" altLang="en-US" dirty="0">
                <a:solidFill>
                  <a:schemeClr val="tx1"/>
                </a:solidFill>
                <a:latin typeface="Palatino Linotype" panose="02040502050505030304" pitchFamily="18" charset="0"/>
              </a:rPr>
              <a:t>Round it were wolves and lions</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bewitched by Circe with her drugs;</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they did not attack the men</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but fawned on them, waving their tails.   </a:t>
            </a:r>
          </a:p>
        </p:txBody>
      </p:sp>
      <p:pic>
        <p:nvPicPr>
          <p:cNvPr id="17412" name="Picture 4">
            <a:extLst>
              <a:ext uri="{FF2B5EF4-FFF2-40B4-BE49-F238E27FC236}">
                <a16:creationId xmlns:a16="http://schemas.microsoft.com/office/drawing/2014/main" id="{85E947EC-C819-4BCB-5D4C-6F432428818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11738" y="838200"/>
            <a:ext cx="4132262" cy="53086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2" name="Rectangle 2">
            <a:extLst>
              <a:ext uri="{FF2B5EF4-FFF2-40B4-BE49-F238E27FC236}">
                <a16:creationId xmlns:a16="http://schemas.microsoft.com/office/drawing/2014/main" id="{2015B838-9CA6-648F-ED3D-0EACA2AE5527}"/>
              </a:ext>
            </a:extLst>
          </p:cNvPr>
          <p:cNvSpPr>
            <a:spLocks noGrp="1" noChangeArrowheads="1"/>
          </p:cNvSpPr>
          <p:nvPr>
            <p:ph type="title"/>
          </p:nvPr>
        </p:nvSpPr>
        <p:spPr>
          <a:xfrm>
            <a:off x="1676400" y="762000"/>
            <a:ext cx="7772400" cy="5867400"/>
          </a:xfrm>
        </p:spPr>
        <p:txBody>
          <a:bodyPr/>
          <a:lstStyle/>
          <a:p>
            <a:br>
              <a:rPr lang="en-GB" altLang="en-US" b="1">
                <a:solidFill>
                  <a:schemeClr val="tx1"/>
                </a:solidFill>
                <a:latin typeface="Times New Roman" panose="02020603050405020304" pitchFamily="18" charset="0"/>
              </a:rPr>
            </a:br>
            <a:r>
              <a:rPr lang="en-GB" altLang="en-US" b="1">
                <a:solidFill>
                  <a:schemeClr val="tx1"/>
                </a:solidFill>
                <a:latin typeface="Times New Roman" panose="02020603050405020304" pitchFamily="18" charset="0"/>
              </a:rPr>
              <a:t>   		-1,000,000-</a:t>
            </a:r>
            <a:br>
              <a:rPr lang="en-GB" altLang="en-US" b="1">
                <a:solidFill>
                  <a:schemeClr val="tx1"/>
                </a:solidFill>
                <a:latin typeface="Times New Roman" panose="02020603050405020304" pitchFamily="18" charset="0"/>
              </a:rPr>
            </a:br>
            <a:br>
              <a:rPr lang="en-GB" altLang="en-US" b="1">
                <a:solidFill>
                  <a:schemeClr val="tx1"/>
                </a:solidFill>
                <a:latin typeface="Times New Roman" panose="02020603050405020304" pitchFamily="18" charset="0"/>
              </a:rPr>
            </a:br>
            <a:br>
              <a:rPr lang="en-GB" altLang="en-US" b="1">
                <a:solidFill>
                  <a:schemeClr val="tx1"/>
                </a:solidFill>
                <a:latin typeface="Times New Roman" panose="02020603050405020304" pitchFamily="18" charset="0"/>
              </a:rPr>
            </a:br>
            <a:r>
              <a:rPr lang="en-GB" altLang="en-US" b="1">
                <a:solidFill>
                  <a:schemeClr val="tx1"/>
                </a:solidFill>
                <a:latin typeface="Times New Roman" panose="02020603050405020304" pitchFamily="18" charset="0"/>
              </a:rPr>
              <a:t>O, pardon! since a crooked Figure may</a:t>
            </a:r>
            <a:br>
              <a:rPr lang="en-GB" altLang="en-US" b="1">
                <a:solidFill>
                  <a:schemeClr val="tx1"/>
                </a:solidFill>
                <a:latin typeface="Times New Roman" panose="02020603050405020304" pitchFamily="18" charset="0"/>
              </a:rPr>
            </a:br>
            <a:r>
              <a:rPr lang="en-GB" altLang="en-US" b="1">
                <a:solidFill>
                  <a:schemeClr val="tx1"/>
                </a:solidFill>
                <a:latin typeface="Times New Roman" panose="02020603050405020304" pitchFamily="18" charset="0"/>
              </a:rPr>
              <a:t>Attest in little space a Million,</a:t>
            </a:r>
            <a:br>
              <a:rPr lang="en-GB" altLang="en-US" b="1">
                <a:solidFill>
                  <a:schemeClr val="tx1"/>
                </a:solidFill>
                <a:latin typeface="Times New Roman" panose="02020603050405020304" pitchFamily="18" charset="0"/>
              </a:rPr>
            </a:br>
            <a:r>
              <a:rPr lang="en-GB" altLang="en-US" b="1">
                <a:solidFill>
                  <a:schemeClr val="tx1"/>
                </a:solidFill>
                <a:latin typeface="Times New Roman" panose="02020603050405020304" pitchFamily="18" charset="0"/>
              </a:rPr>
              <a:t>And let us, Cyphers to this great Accompt,</a:t>
            </a:r>
            <a:br>
              <a:rPr lang="en-GB" altLang="en-US" b="1">
                <a:solidFill>
                  <a:schemeClr val="tx1"/>
                </a:solidFill>
                <a:latin typeface="Times New Roman" panose="02020603050405020304" pitchFamily="18" charset="0"/>
              </a:rPr>
            </a:br>
            <a:r>
              <a:rPr lang="en-GB" altLang="en-US" b="1">
                <a:solidFill>
                  <a:schemeClr val="tx1"/>
                </a:solidFill>
                <a:latin typeface="Times New Roman" panose="02020603050405020304" pitchFamily="18" charset="0"/>
              </a:rPr>
              <a:t>On your imaginarie Forces worke.</a:t>
            </a:r>
            <a:br>
              <a:rPr lang="en-GB" altLang="en-US" b="1">
                <a:solidFill>
                  <a:schemeClr val="tx1"/>
                </a:solidFill>
                <a:latin typeface="Times New Roman" panose="02020603050405020304" pitchFamily="18" charset="0"/>
              </a:rPr>
            </a:br>
            <a:br>
              <a:rPr lang="en-GB" altLang="en-US" b="1">
                <a:solidFill>
                  <a:schemeClr val="tx1"/>
                </a:solidFill>
                <a:latin typeface="Times New Roman" panose="02020603050405020304" pitchFamily="18" charset="0"/>
              </a:rPr>
            </a:br>
            <a:r>
              <a:rPr lang="en-GB" altLang="en-US" b="1">
                <a:solidFill>
                  <a:schemeClr val="tx1"/>
                </a:solidFill>
                <a:latin typeface="Times New Roman" panose="02020603050405020304" pitchFamily="18" charset="0"/>
              </a:rPr>
              <a:t>Piece out our imperfections with your thoughts.</a:t>
            </a:r>
            <a:br>
              <a:rPr lang="en-GB" altLang="en-US" b="1">
                <a:solidFill>
                  <a:schemeClr val="tx1"/>
                </a:solidFill>
                <a:latin typeface="Times New Roman" panose="02020603050405020304" pitchFamily="18" charset="0"/>
              </a:rPr>
            </a:br>
            <a:br>
              <a:rPr lang="en-GB" altLang="en-US" b="1">
                <a:solidFill>
                  <a:schemeClr val="tx1"/>
                </a:solidFill>
                <a:latin typeface="Times New Roman" panose="02020603050405020304" pitchFamily="18" charset="0"/>
              </a:rPr>
            </a:br>
            <a:r>
              <a:rPr lang="en-GB" altLang="en-US" b="1">
                <a:solidFill>
                  <a:schemeClr val="tx1"/>
                </a:solidFill>
                <a:latin typeface="Times New Roman" panose="02020603050405020304" pitchFamily="18" charset="0"/>
              </a:rPr>
              <a:t>For </a:t>
            </a:r>
            <a:r>
              <a:rPr lang="en-GB" altLang="en-US" b="1">
                <a:solidFill>
                  <a:schemeClr val="tx1"/>
                </a:solidFill>
              </a:rPr>
              <a:t>’</a:t>
            </a:r>
            <a:r>
              <a:rPr lang="en-GB" altLang="en-US" b="1">
                <a:solidFill>
                  <a:schemeClr val="tx1"/>
                </a:solidFill>
                <a:latin typeface="Times New Roman" panose="02020603050405020304" pitchFamily="18" charset="0"/>
              </a:rPr>
              <a:t>tis your thoughts that now must boldly cut </a:t>
            </a:r>
            <a:br>
              <a:rPr lang="en-GB" altLang="en-US" b="1">
                <a:solidFill>
                  <a:schemeClr val="tx1"/>
                </a:solidFill>
                <a:latin typeface="Times New Roman" panose="02020603050405020304" pitchFamily="18" charset="0"/>
              </a:rPr>
            </a:br>
            <a:r>
              <a:rPr lang="en-GB" altLang="en-US" b="1">
                <a:solidFill>
                  <a:schemeClr val="tx1"/>
                </a:solidFill>
                <a:latin typeface="Times New Roman" panose="02020603050405020304" pitchFamily="18" charset="0"/>
              </a:rPr>
              <a:t>Through liquid Mountains in a strong-ribb</a:t>
            </a:r>
            <a:r>
              <a:rPr lang="en-GB" altLang="en-US" b="1">
                <a:solidFill>
                  <a:schemeClr val="tx1"/>
                </a:solidFill>
              </a:rPr>
              <a:t>’</a:t>
            </a:r>
            <a:r>
              <a:rPr lang="en-GB" altLang="en-US" b="1">
                <a:solidFill>
                  <a:schemeClr val="tx1"/>
                </a:solidFill>
                <a:latin typeface="Times New Roman" panose="02020603050405020304" pitchFamily="18" charset="0"/>
              </a:rPr>
              <a:t>d Barke </a:t>
            </a:r>
            <a:br>
              <a:rPr lang="en-GB" altLang="en-US" b="1">
                <a:solidFill>
                  <a:schemeClr val="tx1"/>
                </a:solidFill>
                <a:latin typeface="Times New Roman" panose="02020603050405020304" pitchFamily="18" charset="0"/>
              </a:rPr>
            </a:br>
            <a:r>
              <a:rPr lang="en-GB" altLang="en-US" b="1">
                <a:solidFill>
                  <a:schemeClr val="tx1"/>
                </a:solidFill>
                <a:latin typeface="Times New Roman" panose="02020603050405020304" pitchFamily="18" charset="0"/>
              </a:rPr>
              <a:t>And bring the much-enduring Man to Circe</a:t>
            </a:r>
            <a:r>
              <a:rPr lang="en-GB" altLang="en-US" b="1">
                <a:solidFill>
                  <a:schemeClr val="tx1"/>
                </a:solidFill>
              </a:rPr>
              <a:t>’</a:t>
            </a:r>
            <a:r>
              <a:rPr lang="en-GB" altLang="en-US" b="1">
                <a:solidFill>
                  <a:schemeClr val="tx1"/>
                </a:solidFill>
                <a:latin typeface="Times New Roman" panose="02020603050405020304" pitchFamily="18" charset="0"/>
              </a:rPr>
              <a:t>s </a:t>
            </a:r>
            <a:br>
              <a:rPr lang="en-GB" altLang="en-US" b="1">
                <a:solidFill>
                  <a:schemeClr val="tx1"/>
                </a:solidFill>
                <a:latin typeface="Times New Roman" panose="02020603050405020304" pitchFamily="18" charset="0"/>
              </a:rPr>
            </a:br>
            <a:r>
              <a:rPr lang="en-GB" altLang="en-US" b="1">
                <a:solidFill>
                  <a:schemeClr val="tx1"/>
                </a:solidFill>
                <a:latin typeface="Times New Roman" panose="02020603050405020304" pitchFamily="18" charset="0"/>
              </a:rPr>
              <a:t>Bowered Isle and tufted Grove.</a:t>
            </a:r>
            <a:br>
              <a:rPr lang="en-GB" altLang="en-US" b="1">
                <a:solidFill>
                  <a:schemeClr val="tx1"/>
                </a:solidFill>
                <a:latin typeface="Times New Roman" panose="02020603050405020304" pitchFamily="18" charset="0"/>
              </a:rPr>
            </a:br>
            <a:br>
              <a:rPr lang="en-GB" altLang="en-US" b="1">
                <a:solidFill>
                  <a:schemeClr val="tx1"/>
                </a:solidFill>
                <a:latin typeface="Times New Roman" panose="02020603050405020304" pitchFamily="18" charset="0"/>
              </a:rPr>
            </a:br>
            <a:br>
              <a:rPr lang="en-GB" altLang="en-US" b="1">
                <a:solidFill>
                  <a:schemeClr val="tx1"/>
                </a:solidFill>
                <a:latin typeface="Times New Roman" panose="02020603050405020304" pitchFamily="18" charset="0"/>
              </a:rPr>
            </a:br>
            <a:endParaRPr lang="en-GB" altLang="en-US" b="1">
              <a:solidFill>
                <a:schemeClr val="tx1"/>
              </a:solidFill>
              <a:latin typeface="Times New Roman" panose="02020603050405020304" pitchFamily="18"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6962800A-7D70-9832-40C3-4371E47BE1FA}"/>
              </a:ext>
            </a:extLst>
          </p:cNvPr>
          <p:cNvSpPr>
            <a:spLocks noGrp="1" noChangeArrowheads="1"/>
          </p:cNvSpPr>
          <p:nvPr>
            <p:ph type="title"/>
          </p:nvPr>
        </p:nvSpPr>
        <p:spPr/>
        <p:txBody>
          <a:bodyPr/>
          <a:lstStyle/>
          <a:p>
            <a:r>
              <a:rPr lang="en-GB" altLang="en-US" dirty="0">
                <a:solidFill>
                  <a:schemeClr val="tx1"/>
                </a:solidFill>
                <a:latin typeface="Palatino Linotype" panose="02040502050505030304" pitchFamily="18" charset="0"/>
              </a:rPr>
              <a:t>Like dogs hoping for titbits</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when their master comes from a feast,</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these beasts fawned on my comrades;</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but the men were frightened by them.   </a:t>
            </a:r>
          </a:p>
        </p:txBody>
      </p:sp>
      <p:pic>
        <p:nvPicPr>
          <p:cNvPr id="18436" name="Picture 4">
            <a:extLst>
              <a:ext uri="{FF2B5EF4-FFF2-40B4-BE49-F238E27FC236}">
                <a16:creationId xmlns:a16="http://schemas.microsoft.com/office/drawing/2014/main" id="{2CE0C13B-7F43-4EC9-16CF-AEBA00283F3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9350" y="762000"/>
            <a:ext cx="4184650" cy="51816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a:extLst>
              <a:ext uri="{FF2B5EF4-FFF2-40B4-BE49-F238E27FC236}">
                <a16:creationId xmlns:a16="http://schemas.microsoft.com/office/drawing/2014/main" id="{723462FD-DA5F-97B9-CE80-636C26B19F68}"/>
              </a:ext>
            </a:extLst>
          </p:cNvPr>
          <p:cNvSpPr>
            <a:spLocks noGrp="1" noChangeArrowheads="1"/>
          </p:cNvSpPr>
          <p:nvPr>
            <p:ph type="title"/>
          </p:nvPr>
        </p:nvSpPr>
        <p:spPr/>
        <p:txBody>
          <a:bodyPr/>
          <a:lstStyle/>
          <a:p>
            <a:r>
              <a:rPr lang="en-GB" altLang="en-US" dirty="0">
                <a:solidFill>
                  <a:schemeClr val="tx1"/>
                </a:solidFill>
                <a:latin typeface="Palatino Linotype" panose="02040502050505030304" pitchFamily="18" charset="0"/>
              </a:rPr>
              <a:t>They stood in Circe</a:t>
            </a:r>
            <a:r>
              <a:rPr lang="en-GB" altLang="en-US" b="1" dirty="0">
                <a:solidFill>
                  <a:schemeClr val="tx1"/>
                </a:solidFill>
              </a:rPr>
              <a:t>’</a:t>
            </a:r>
            <a:r>
              <a:rPr lang="en-GB" altLang="en-US" dirty="0">
                <a:solidFill>
                  <a:schemeClr val="tx1"/>
                </a:solidFill>
                <a:latin typeface="Palatino Linotype" panose="02040502050505030304" pitchFamily="18" charset="0"/>
              </a:rPr>
              <a:t>s forecourt</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and heard her singing sweetly</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as she wove on a splendid loom,</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her work divinely beautiful.   </a:t>
            </a:r>
          </a:p>
        </p:txBody>
      </p:sp>
      <p:pic>
        <p:nvPicPr>
          <p:cNvPr id="19461" name="Picture 5">
            <a:extLst>
              <a:ext uri="{FF2B5EF4-FFF2-40B4-BE49-F238E27FC236}">
                <a16:creationId xmlns:a16="http://schemas.microsoft.com/office/drawing/2014/main" id="{0FA1C84E-75AB-0226-77AC-604206A193F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0600" y="0"/>
            <a:ext cx="4343400" cy="41560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9B2D3C8A-7D5C-F864-28F4-294074A18365}"/>
              </a:ext>
            </a:extLst>
          </p:cNvPr>
          <p:cNvSpPr>
            <a:spLocks noGrp="1" noChangeArrowheads="1"/>
          </p:cNvSpPr>
          <p:nvPr>
            <p:ph type="title"/>
          </p:nvPr>
        </p:nvSpPr>
        <p:spPr/>
        <p:txBody>
          <a:bodyPr/>
          <a:lstStyle/>
          <a:p>
            <a:r>
              <a:rPr lang="en-GB" altLang="en-US" dirty="0">
                <a:solidFill>
                  <a:schemeClr val="tx1"/>
                </a:solidFill>
                <a:latin typeface="Palatino Linotype" panose="02040502050505030304" pitchFamily="18" charset="0"/>
              </a:rPr>
              <a:t>Now Polites, leader of men,</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the dearest of friends,</a:t>
            </a:r>
            <a:br>
              <a:rPr lang="en-GB" altLang="en-US" dirty="0">
                <a:solidFill>
                  <a:srgbClr val="0000FF"/>
                </a:solidFill>
                <a:latin typeface="Palatino Linotype" panose="02040502050505030304" pitchFamily="18" charset="0"/>
              </a:rPr>
            </a:br>
            <a:r>
              <a:rPr lang="en-GB" altLang="en-US" dirty="0">
                <a:solidFill>
                  <a:schemeClr val="tx1"/>
                </a:solidFill>
                <a:latin typeface="Palatino Linotype" panose="02040502050505030304" pitchFamily="18" charset="0"/>
              </a:rPr>
              <a:t>spoke to my companions:   </a:t>
            </a:r>
          </a:p>
        </p:txBody>
      </p:sp>
      <p:pic>
        <p:nvPicPr>
          <p:cNvPr id="20486" name="Picture 6">
            <a:extLst>
              <a:ext uri="{FF2B5EF4-FFF2-40B4-BE49-F238E27FC236}">
                <a16:creationId xmlns:a16="http://schemas.microsoft.com/office/drawing/2014/main" id="{FDD19283-BB7B-CC73-2406-0B58D041074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67263" y="0"/>
            <a:ext cx="4376737" cy="54102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a:extLst>
              <a:ext uri="{FF2B5EF4-FFF2-40B4-BE49-F238E27FC236}">
                <a16:creationId xmlns:a16="http://schemas.microsoft.com/office/drawing/2014/main" id="{F93C1FAB-3AD7-833A-40AB-90868FBC66B7}"/>
              </a:ext>
            </a:extLst>
          </p:cNvPr>
          <p:cNvSpPr>
            <a:spLocks noGrp="1" noChangeArrowheads="1"/>
          </p:cNvSpPr>
          <p:nvPr>
            <p:ph type="title"/>
          </p:nvPr>
        </p:nvSpPr>
        <p:spPr/>
        <p:txBody>
          <a:bodyPr/>
          <a:lstStyle/>
          <a:p>
            <a:r>
              <a:rPr lang="en-GB" altLang="en-US" dirty="0">
                <a:solidFill>
                  <a:schemeClr val="tx1"/>
                </a:solidFill>
                <a:latin typeface="Palatino Linotype" panose="02040502050505030304" pitchFamily="18" charset="0"/>
              </a:rPr>
              <a:t>Friends, someone is singing in there</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while she moves about at her loom.</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The whole place resounds to her voice:</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woman or goddess </a:t>
            </a:r>
            <a:r>
              <a:rPr lang="en-GB" altLang="en-US" b="1" dirty="0">
                <a:solidFill>
                  <a:schemeClr val="tx1"/>
                </a:solidFill>
              </a:rPr>
              <a:t>–</a:t>
            </a:r>
            <a:r>
              <a:rPr lang="en-GB" altLang="en-US" dirty="0">
                <a:solidFill>
                  <a:schemeClr val="tx1"/>
                </a:solidFill>
                <a:latin typeface="Palatino Linotype" panose="02040502050505030304" pitchFamily="18" charset="0"/>
              </a:rPr>
              <a:t> let</a:t>
            </a:r>
            <a:r>
              <a:rPr lang="en-GB" altLang="en-US" b="1" dirty="0">
                <a:solidFill>
                  <a:schemeClr val="tx1"/>
                </a:solidFill>
              </a:rPr>
              <a:t>’</a:t>
            </a:r>
            <a:r>
              <a:rPr lang="en-GB" altLang="en-US" dirty="0">
                <a:solidFill>
                  <a:schemeClr val="tx1"/>
                </a:solidFill>
                <a:latin typeface="Palatino Linotype" panose="02040502050505030304" pitchFamily="18" charset="0"/>
              </a:rPr>
              <a:t>s call her.   </a:t>
            </a:r>
          </a:p>
        </p:txBody>
      </p:sp>
      <p:pic>
        <p:nvPicPr>
          <p:cNvPr id="21509" name="Picture 5">
            <a:extLst>
              <a:ext uri="{FF2B5EF4-FFF2-40B4-BE49-F238E27FC236}">
                <a16:creationId xmlns:a16="http://schemas.microsoft.com/office/drawing/2014/main" id="{6BE24ED3-F5DF-5DBC-5A22-74C2214EBC4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6800" y="0"/>
            <a:ext cx="4267200" cy="40830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a:extLst>
              <a:ext uri="{FF2B5EF4-FFF2-40B4-BE49-F238E27FC236}">
                <a16:creationId xmlns:a16="http://schemas.microsoft.com/office/drawing/2014/main" id="{5E8547A1-B366-19A3-1822-77993F41F85B}"/>
              </a:ext>
            </a:extLst>
          </p:cNvPr>
          <p:cNvSpPr>
            <a:spLocks noGrp="1" noChangeArrowheads="1"/>
          </p:cNvSpPr>
          <p:nvPr>
            <p:ph type="title"/>
          </p:nvPr>
        </p:nvSpPr>
        <p:spPr/>
        <p:txBody>
          <a:bodyPr/>
          <a:lstStyle/>
          <a:p>
            <a:r>
              <a:rPr lang="en-GB" altLang="en-US" dirty="0">
                <a:solidFill>
                  <a:schemeClr val="tx1"/>
                </a:solidFill>
                <a:latin typeface="Palatino Linotype" panose="02040502050505030304" pitchFamily="18" charset="0"/>
              </a:rPr>
              <a:t>The men called out, Circe appeared,</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invited them in, and they entered.</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Only </a:t>
            </a:r>
            <a:r>
              <a:rPr lang="en-GB" altLang="en-US" dirty="0" err="1">
                <a:solidFill>
                  <a:schemeClr val="tx1"/>
                </a:solidFill>
                <a:latin typeface="Palatino Linotype" panose="02040502050505030304" pitchFamily="18" charset="0"/>
              </a:rPr>
              <a:t>Eurylochos</a:t>
            </a:r>
            <a:r>
              <a:rPr lang="en-GB" altLang="en-US" dirty="0">
                <a:solidFill>
                  <a:schemeClr val="tx1"/>
                </a:solidFill>
                <a:latin typeface="Palatino Linotype" panose="02040502050505030304" pitchFamily="18" charset="0"/>
              </a:rPr>
              <a:t> hung back</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for he feared this was a trap.   </a:t>
            </a:r>
          </a:p>
        </p:txBody>
      </p:sp>
      <p:pic>
        <p:nvPicPr>
          <p:cNvPr id="22538" name="Picture 10">
            <a:extLst>
              <a:ext uri="{FF2B5EF4-FFF2-40B4-BE49-F238E27FC236}">
                <a16:creationId xmlns:a16="http://schemas.microsoft.com/office/drawing/2014/main" id="{E34F32FF-9E04-3736-455C-773C041570E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9788" y="0"/>
            <a:ext cx="4494212" cy="51054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id="{2EF92DE2-8ADC-27FB-ED44-27A7AF06F527}"/>
              </a:ext>
            </a:extLst>
          </p:cNvPr>
          <p:cNvSpPr>
            <a:spLocks noGrp="1" noChangeArrowheads="1"/>
          </p:cNvSpPr>
          <p:nvPr>
            <p:ph type="title"/>
          </p:nvPr>
        </p:nvSpPr>
        <p:spPr>
          <a:xfrm>
            <a:off x="152400" y="533400"/>
            <a:ext cx="7772400" cy="5867400"/>
          </a:xfrm>
        </p:spPr>
        <p:txBody>
          <a:bodyPr/>
          <a:lstStyle/>
          <a:p>
            <a:br>
              <a:rPr lang="en-GB" altLang="en-US" dirty="0">
                <a:solidFill>
                  <a:schemeClr val="tx1"/>
                </a:solidFill>
                <a:latin typeface="Palatino Linotype" panose="02040502050505030304" pitchFamily="18" charset="0"/>
              </a:rPr>
            </a:br>
            <a:br>
              <a:rPr lang="en-GB" altLang="en-US" dirty="0">
                <a:solidFill>
                  <a:schemeClr val="tx1"/>
                </a:solidFill>
                <a:latin typeface="Palatino Linotype" panose="02040502050505030304" pitchFamily="18" charset="0"/>
              </a:rPr>
            </a:br>
            <a:br>
              <a:rPr lang="en-GB" altLang="en-US" dirty="0">
                <a:solidFill>
                  <a:schemeClr val="tx1"/>
                </a:solidFill>
                <a:latin typeface="Palatino Linotype" panose="02040502050505030304" pitchFamily="18" charset="0"/>
              </a:rPr>
            </a:br>
            <a:br>
              <a:rPr lang="en-GB" altLang="en-US" dirty="0">
                <a:solidFill>
                  <a:schemeClr val="tx1"/>
                </a:solidFill>
                <a:latin typeface="Palatino Linotype" panose="02040502050505030304" pitchFamily="18" charset="0"/>
              </a:rPr>
            </a:br>
            <a:br>
              <a:rPr lang="en-GB" altLang="en-US" dirty="0">
                <a:solidFill>
                  <a:schemeClr val="tx1"/>
                </a:solidFill>
                <a:latin typeface="Palatino Linotype" panose="02040502050505030304" pitchFamily="18" charset="0"/>
              </a:rPr>
            </a:br>
            <a:br>
              <a:rPr lang="en-GB" altLang="en-US" dirty="0">
                <a:solidFill>
                  <a:schemeClr val="tx1"/>
                </a:solidFill>
                <a:latin typeface="Palatino Linotype" panose="02040502050505030304" pitchFamily="18" charset="0"/>
              </a:rPr>
            </a:b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She gave them seats inside and mixed</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a potion </a:t>
            </a:r>
            <a:r>
              <a:rPr lang="en-GB" altLang="en-US" b="1" dirty="0">
                <a:solidFill>
                  <a:schemeClr val="tx1"/>
                </a:solidFill>
              </a:rPr>
              <a:t>–</a:t>
            </a:r>
            <a:r>
              <a:rPr lang="en-GB" altLang="en-US" dirty="0">
                <a:solidFill>
                  <a:schemeClr val="tx1"/>
                </a:solidFill>
                <a:latin typeface="Palatino Linotype" panose="02040502050505030304" pitchFamily="18" charset="0"/>
              </a:rPr>
              <a:t> barley, cheese, and honey</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in wine; but added evil drugs</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to make them forget their homeland.   </a:t>
            </a:r>
          </a:p>
        </p:txBody>
      </p:sp>
      <p:pic>
        <p:nvPicPr>
          <p:cNvPr id="23559" name="Picture 7">
            <a:extLst>
              <a:ext uri="{FF2B5EF4-FFF2-40B4-BE49-F238E27FC236}">
                <a16:creationId xmlns:a16="http://schemas.microsoft.com/office/drawing/2014/main" id="{82EFAFC4-82EF-F91A-5E9F-10970B9FF01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228600"/>
            <a:ext cx="9525000" cy="38290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a:extLst>
              <a:ext uri="{FF2B5EF4-FFF2-40B4-BE49-F238E27FC236}">
                <a16:creationId xmlns:a16="http://schemas.microsoft.com/office/drawing/2014/main" id="{990CA917-41B0-55FD-E250-D770BB9C8E26}"/>
              </a:ext>
            </a:extLst>
          </p:cNvPr>
          <p:cNvSpPr>
            <a:spLocks noGrp="1" noChangeArrowheads="1"/>
          </p:cNvSpPr>
          <p:nvPr>
            <p:ph type="title"/>
          </p:nvPr>
        </p:nvSpPr>
        <p:spPr/>
        <p:txBody>
          <a:bodyPr/>
          <a:lstStyle/>
          <a:p>
            <a:r>
              <a:rPr lang="en-GB" altLang="en-US" dirty="0">
                <a:solidFill>
                  <a:schemeClr val="tx1"/>
                </a:solidFill>
                <a:latin typeface="Palatino Linotype" panose="02040502050505030304" pitchFamily="18" charset="0"/>
              </a:rPr>
              <a:t>When they had drunk, she struck them</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with her wand, and drove them out</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to the pigsties; and they became pigs,</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with pigs</a:t>
            </a:r>
            <a:r>
              <a:rPr lang="en-GB" altLang="en-US" b="1" dirty="0">
                <a:solidFill>
                  <a:schemeClr val="tx1"/>
                </a:solidFill>
              </a:rPr>
              <a:t>’</a:t>
            </a:r>
            <a:r>
              <a:rPr lang="en-GB" altLang="en-US" dirty="0">
                <a:solidFill>
                  <a:schemeClr val="tx1"/>
                </a:solidFill>
                <a:latin typeface="Palatino Linotype" panose="02040502050505030304" pitchFamily="18" charset="0"/>
              </a:rPr>
              <a:t> bristles, but with men</a:t>
            </a:r>
            <a:r>
              <a:rPr lang="en-GB" altLang="en-US" b="1" dirty="0">
                <a:solidFill>
                  <a:schemeClr val="tx1"/>
                </a:solidFill>
              </a:rPr>
              <a:t>’</a:t>
            </a:r>
            <a:r>
              <a:rPr lang="en-GB" altLang="en-US" dirty="0">
                <a:solidFill>
                  <a:schemeClr val="tx1"/>
                </a:solidFill>
                <a:latin typeface="Palatino Linotype" panose="02040502050505030304" pitchFamily="18" charset="0"/>
              </a:rPr>
              <a:t>s minds.  </a:t>
            </a:r>
          </a:p>
        </p:txBody>
      </p:sp>
      <p:pic>
        <p:nvPicPr>
          <p:cNvPr id="24581" name="Picture 5">
            <a:extLst>
              <a:ext uri="{FF2B5EF4-FFF2-40B4-BE49-F238E27FC236}">
                <a16:creationId xmlns:a16="http://schemas.microsoft.com/office/drawing/2014/main" id="{DCFB6E6B-7D31-675C-A1F0-1A73F356322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67350" y="0"/>
            <a:ext cx="3676650" cy="65532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a:extLst>
              <a:ext uri="{FF2B5EF4-FFF2-40B4-BE49-F238E27FC236}">
                <a16:creationId xmlns:a16="http://schemas.microsoft.com/office/drawing/2014/main" id="{80136FC8-E355-C0AF-A542-026F09E3D2A8}"/>
              </a:ext>
            </a:extLst>
          </p:cNvPr>
          <p:cNvSpPr>
            <a:spLocks noGrp="1" noChangeArrowheads="1"/>
          </p:cNvSpPr>
          <p:nvPr>
            <p:ph type="title"/>
          </p:nvPr>
        </p:nvSpPr>
        <p:spPr>
          <a:xfrm>
            <a:off x="152400" y="1752600"/>
            <a:ext cx="7772400" cy="5867400"/>
          </a:xfrm>
        </p:spPr>
        <p:txBody>
          <a:bodyPr/>
          <a:lstStyle/>
          <a:p>
            <a:r>
              <a:rPr lang="en-GB" altLang="en-US" dirty="0">
                <a:solidFill>
                  <a:schemeClr val="tx1"/>
                </a:solidFill>
                <a:latin typeface="Palatino Linotype" panose="02040502050505030304" pitchFamily="18" charset="0"/>
              </a:rPr>
              <a:t>They wept</a:t>
            </a:r>
            <a:r>
              <a:rPr lang="en-GB" altLang="en-US" dirty="0">
                <a:solidFill>
                  <a:srgbClr val="FF0000"/>
                </a:solidFill>
                <a:latin typeface="Palatino Linotype" panose="02040502050505030304" pitchFamily="18" charset="0"/>
              </a:rPr>
              <a:t> </a:t>
            </a:r>
            <a:r>
              <a:rPr lang="en-GB" altLang="en-US" dirty="0">
                <a:solidFill>
                  <a:schemeClr val="tx1"/>
                </a:solidFill>
                <a:latin typeface="Palatino Linotype" panose="02040502050505030304" pitchFamily="18" charset="0"/>
              </a:rPr>
              <a:t>as they were penned in the </a:t>
            </a:r>
            <a:r>
              <a:rPr lang="en-GB" altLang="en-US" dirty="0" err="1">
                <a:solidFill>
                  <a:schemeClr val="tx1"/>
                </a:solidFill>
                <a:latin typeface="Palatino Linotype" panose="02040502050505030304" pitchFamily="18" charset="0"/>
              </a:rPr>
              <a:t>sty</a:t>
            </a:r>
            <a:br>
              <a:rPr lang="en-GB" altLang="en-US" dirty="0">
                <a:solidFill>
                  <a:srgbClr val="FF0000"/>
                </a:solidFill>
                <a:latin typeface="Palatino Linotype" panose="02040502050505030304" pitchFamily="18" charset="0"/>
              </a:rPr>
            </a:br>
            <a:r>
              <a:rPr lang="en-GB" altLang="en-US" dirty="0">
                <a:solidFill>
                  <a:schemeClr val="tx1"/>
                </a:solidFill>
                <a:latin typeface="Palatino Linotype" panose="02040502050505030304" pitchFamily="18" charset="0"/>
              </a:rPr>
              <a:t>and Circe spread acorns for them</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and other things that pigs feed on.   </a:t>
            </a:r>
          </a:p>
        </p:txBody>
      </p:sp>
      <p:pic>
        <p:nvPicPr>
          <p:cNvPr id="25606" name="Picture 6">
            <a:extLst>
              <a:ext uri="{FF2B5EF4-FFF2-40B4-BE49-F238E27FC236}">
                <a16:creationId xmlns:a16="http://schemas.microsoft.com/office/drawing/2014/main" id="{1B94812F-066D-30D8-EA18-9A46270BB53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1600" y="0"/>
            <a:ext cx="7772400" cy="262413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130" name="Rectangle 2">
            <a:extLst>
              <a:ext uri="{FF2B5EF4-FFF2-40B4-BE49-F238E27FC236}">
                <a16:creationId xmlns:a16="http://schemas.microsoft.com/office/drawing/2014/main" id="{454D0729-438F-9592-74C3-6332EF7A78AB}"/>
              </a:ext>
            </a:extLst>
          </p:cNvPr>
          <p:cNvSpPr>
            <a:spLocks noGrp="1" noChangeArrowheads="1"/>
          </p:cNvSpPr>
          <p:nvPr>
            <p:ph type="title"/>
          </p:nvPr>
        </p:nvSpPr>
        <p:spPr/>
        <p:txBody>
          <a:bodyPr/>
          <a:lstStyle/>
          <a:p>
            <a:r>
              <a:rPr lang="en-US" altLang="en-US"/>
              <a:t>  </a:t>
            </a:r>
          </a:p>
        </p:txBody>
      </p:sp>
      <p:sp>
        <p:nvSpPr>
          <p:cNvPr id="304131" name="Text Box 3">
            <a:extLst>
              <a:ext uri="{FF2B5EF4-FFF2-40B4-BE49-F238E27FC236}">
                <a16:creationId xmlns:a16="http://schemas.microsoft.com/office/drawing/2014/main" id="{EDDB6A8C-281F-CCE3-E617-59D7DC059D16}"/>
              </a:ext>
            </a:extLst>
          </p:cNvPr>
          <p:cNvSpPr txBox="1">
            <a:spLocks noGrp="1" noChangeArrowheads="1"/>
          </p:cNvSpPr>
          <p:nvPr>
            <p:ph type="body" idx="1"/>
          </p:nvPr>
        </p:nvSpPr>
        <p:spPr bwMode="auto">
          <a:xfrm>
            <a:off x="685800" y="1981200"/>
            <a:ext cx="7772400" cy="41148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0" hangingPunct="0">
              <a:spcBef>
                <a:spcPct val="0"/>
              </a:spcBef>
              <a:buFontTx/>
              <a:buNone/>
            </a:pPr>
            <a:r>
              <a:rPr lang="en-US" altLang="en-US" b="1">
                <a:latin typeface="Times New Roman" panose="02020603050405020304" pitchFamily="18" charset="0"/>
              </a:rPr>
              <a:t>   Entracte</a:t>
            </a:r>
            <a:r>
              <a:rPr lang="en-US" altLang="en-US" sz="2400"/>
              <a:t> </a:t>
            </a:r>
          </a:p>
        </p:txBody>
      </p:sp>
      <p:pic>
        <p:nvPicPr>
          <p:cNvPr id="304134" name="Picture 6">
            <a:extLst>
              <a:ext uri="{FF2B5EF4-FFF2-40B4-BE49-F238E27FC236}">
                <a16:creationId xmlns:a16="http://schemas.microsoft.com/office/drawing/2014/main" id="{5DD1D70E-D2F5-4252-D5DB-EA7456A98B0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67225" y="0"/>
            <a:ext cx="4676775"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78" name="Rectangle 2">
            <a:extLst>
              <a:ext uri="{FF2B5EF4-FFF2-40B4-BE49-F238E27FC236}">
                <a16:creationId xmlns:a16="http://schemas.microsoft.com/office/drawing/2014/main" id="{0A3E7BCC-1546-A0DD-0950-483A550FB8EA}"/>
              </a:ext>
            </a:extLst>
          </p:cNvPr>
          <p:cNvSpPr>
            <a:spLocks noGrp="1" noChangeArrowheads="1"/>
          </p:cNvSpPr>
          <p:nvPr>
            <p:ph type="title"/>
          </p:nvPr>
        </p:nvSpPr>
        <p:spPr/>
        <p:txBody>
          <a:bodyPr/>
          <a:lstStyle/>
          <a:p>
            <a:br>
              <a:rPr lang="en-GB" altLang="en-US" sz="3200" b="1">
                <a:solidFill>
                  <a:schemeClr val="tx1"/>
                </a:solidFill>
                <a:latin typeface="Times New Roman" panose="02020603050405020304" pitchFamily="18" charset="0"/>
              </a:rPr>
            </a:br>
            <a:br>
              <a:rPr lang="en-GB" altLang="en-US" sz="3200" b="1">
                <a:solidFill>
                  <a:schemeClr val="tx1"/>
                </a:solidFill>
                <a:latin typeface="Times New Roman" panose="02020603050405020304" pitchFamily="18" charset="0"/>
              </a:rPr>
            </a:br>
            <a:br>
              <a:rPr lang="en-GB" altLang="en-US" sz="3200" b="1">
                <a:solidFill>
                  <a:schemeClr val="tx1"/>
                </a:solidFill>
                <a:latin typeface="Times New Roman" panose="02020603050405020304" pitchFamily="18" charset="0"/>
              </a:rPr>
            </a:br>
            <a:r>
              <a:rPr lang="en-GB" altLang="en-US" sz="3200" b="1">
                <a:solidFill>
                  <a:schemeClr val="tx1"/>
                </a:solidFill>
                <a:latin typeface="Times New Roman" panose="02020603050405020304" pitchFamily="18" charset="0"/>
              </a:rPr>
              <a:t>         Act 2</a:t>
            </a:r>
            <a:br>
              <a:rPr lang="en-GB" altLang="en-US" sz="3200" b="1">
                <a:solidFill>
                  <a:schemeClr val="tx1"/>
                </a:solidFill>
                <a:latin typeface="Times New Roman" panose="02020603050405020304" pitchFamily="18" charset="0"/>
              </a:rPr>
            </a:br>
            <a:br>
              <a:rPr lang="en-GB" altLang="en-US" sz="3200" b="1">
                <a:solidFill>
                  <a:schemeClr val="tx1"/>
                </a:solidFill>
                <a:latin typeface="Times New Roman" panose="02020603050405020304" pitchFamily="18" charset="0"/>
              </a:rPr>
            </a:br>
            <a:r>
              <a:rPr lang="en-GB" altLang="en-US" sz="3200" b="1">
                <a:solidFill>
                  <a:schemeClr val="tx1"/>
                </a:solidFill>
                <a:latin typeface="Times New Roman" panose="02020603050405020304" pitchFamily="18" charset="0"/>
              </a:rPr>
              <a:t>Hermes</a:t>
            </a:r>
            <a:r>
              <a:rPr lang="en-GB" altLang="en-US" sz="3200" b="1">
                <a:solidFill>
                  <a:schemeClr val="tx1"/>
                </a:solidFill>
              </a:rPr>
              <a:t>’</a:t>
            </a:r>
            <a:r>
              <a:rPr lang="en-GB" altLang="en-US" sz="3200" b="1">
                <a:solidFill>
                  <a:schemeClr val="tx1"/>
                </a:solidFill>
                <a:latin typeface="Times New Roman" panose="02020603050405020304" pitchFamily="18" charset="0"/>
              </a:rPr>
              <a:t> Antidote</a:t>
            </a:r>
            <a:br>
              <a:rPr lang="en-GB" altLang="en-US" b="1">
                <a:solidFill>
                  <a:schemeClr val="tx1"/>
                </a:solidFill>
                <a:latin typeface="Times New Roman" panose="02020603050405020304" pitchFamily="18" charset="0"/>
              </a:rPr>
            </a:br>
            <a:br>
              <a:rPr lang="en-GB" altLang="en-US" b="1">
                <a:solidFill>
                  <a:schemeClr val="tx1"/>
                </a:solidFill>
                <a:latin typeface="Times New Roman" panose="02020603050405020304" pitchFamily="18" charset="0"/>
              </a:rPr>
            </a:br>
            <a:br>
              <a:rPr lang="en-GB" altLang="en-US" b="1">
                <a:solidFill>
                  <a:schemeClr val="tx1"/>
                </a:solidFill>
                <a:latin typeface="Times New Roman" panose="02020603050405020304" pitchFamily="18" charset="0"/>
              </a:rPr>
            </a:br>
            <a:br>
              <a:rPr lang="en-GB" altLang="en-US" b="1">
                <a:solidFill>
                  <a:schemeClr val="tx1"/>
                </a:solidFill>
                <a:latin typeface="Times New Roman" panose="02020603050405020304" pitchFamily="18" charset="0"/>
              </a:rPr>
            </a:br>
            <a:br>
              <a:rPr lang="en-GB" altLang="en-US" b="1">
                <a:solidFill>
                  <a:schemeClr val="tx1"/>
                </a:solidFill>
                <a:latin typeface="Times New Roman" panose="02020603050405020304" pitchFamily="18" charset="0"/>
              </a:rPr>
            </a:br>
            <a:br>
              <a:rPr lang="en-GB" altLang="en-US" b="1">
                <a:solidFill>
                  <a:schemeClr val="tx1"/>
                </a:solidFill>
                <a:latin typeface="Times New Roman" panose="02020603050405020304" pitchFamily="18" charset="0"/>
              </a:rPr>
            </a:br>
            <a:br>
              <a:rPr lang="en-GB" altLang="en-US" b="1">
                <a:solidFill>
                  <a:schemeClr val="tx1"/>
                </a:solidFill>
                <a:latin typeface="Times New Roman" panose="02020603050405020304" pitchFamily="18" charset="0"/>
              </a:rPr>
            </a:br>
            <a:br>
              <a:rPr lang="en-GB" altLang="en-US" b="1">
                <a:solidFill>
                  <a:schemeClr val="tx1"/>
                </a:solidFill>
                <a:latin typeface="Times New Roman" panose="02020603050405020304" pitchFamily="18" charset="0"/>
              </a:rPr>
            </a:br>
            <a:br>
              <a:rPr lang="en-GB" altLang="en-US" b="1">
                <a:solidFill>
                  <a:schemeClr val="tx1"/>
                </a:solidFill>
                <a:latin typeface="Times New Roman" panose="02020603050405020304" pitchFamily="18" charset="0"/>
              </a:rPr>
            </a:br>
            <a:br>
              <a:rPr lang="en-GB" altLang="en-US" b="1">
                <a:solidFill>
                  <a:schemeClr val="tx1"/>
                </a:solidFill>
                <a:latin typeface="Times New Roman" panose="02020603050405020304" pitchFamily="18" charset="0"/>
              </a:rPr>
            </a:br>
            <a:endParaRPr lang="en-GB" altLang="en-US" b="1">
              <a:solidFill>
                <a:schemeClr val="tx1"/>
              </a:solidFill>
              <a:latin typeface="Times New Roman" panose="02020603050405020304" pitchFamily="18" charset="0"/>
            </a:endParaRPr>
          </a:p>
        </p:txBody>
      </p:sp>
      <p:pic>
        <p:nvPicPr>
          <p:cNvPr id="306181" name="Picture 5">
            <a:extLst>
              <a:ext uri="{FF2B5EF4-FFF2-40B4-BE49-F238E27FC236}">
                <a16:creationId xmlns:a16="http://schemas.microsoft.com/office/drawing/2014/main" id="{BAB4926A-E549-BB9C-AC21-66908970DEF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64050" y="0"/>
            <a:ext cx="4676775"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a:extLst>
              <a:ext uri="{FF2B5EF4-FFF2-40B4-BE49-F238E27FC236}">
                <a16:creationId xmlns:a16="http://schemas.microsoft.com/office/drawing/2014/main" id="{F91219E3-06B3-EFF9-569C-DEA9E985BC36}"/>
              </a:ext>
            </a:extLst>
          </p:cNvPr>
          <p:cNvSpPr>
            <a:spLocks noGrp="1" noChangeArrowheads="1"/>
          </p:cNvSpPr>
          <p:nvPr>
            <p:ph type="title"/>
          </p:nvPr>
        </p:nvSpPr>
        <p:spPr/>
        <p:txBody>
          <a:bodyPr/>
          <a:lstStyle/>
          <a:p>
            <a:r>
              <a:rPr lang="en-GB" altLang="en-US" sz="3200" b="1">
                <a:solidFill>
                  <a:schemeClr val="tx1"/>
                </a:solidFill>
                <a:latin typeface="Times New Roman" panose="02020603050405020304" pitchFamily="18" charset="0"/>
              </a:rPr>
              <a:t>	     Circe</a:t>
            </a:r>
            <a:br>
              <a:rPr lang="en-GB" altLang="en-US" b="1">
                <a:solidFill>
                  <a:schemeClr val="tx1"/>
                </a:solidFill>
                <a:latin typeface="Times New Roman" panose="02020603050405020304" pitchFamily="18" charset="0"/>
              </a:rPr>
            </a:br>
            <a:br>
              <a:rPr lang="en-GB" altLang="en-US" b="1">
                <a:solidFill>
                  <a:schemeClr val="tx1"/>
                </a:solidFill>
                <a:latin typeface="Times New Roman" panose="02020603050405020304" pitchFamily="18" charset="0"/>
              </a:rPr>
            </a:br>
            <a:br>
              <a:rPr lang="en-GB" altLang="en-US" b="1">
                <a:solidFill>
                  <a:schemeClr val="tx1"/>
                </a:solidFill>
                <a:latin typeface="Times New Roman" panose="02020603050405020304" pitchFamily="18" charset="0"/>
              </a:rPr>
            </a:br>
            <a:r>
              <a:rPr lang="en-GB" altLang="en-US" b="1">
                <a:solidFill>
                  <a:schemeClr val="tx1"/>
                </a:solidFill>
                <a:latin typeface="Times New Roman" panose="02020603050405020304" pitchFamily="18" charset="0"/>
              </a:rPr>
              <a:t>		</a:t>
            </a:r>
          </a:p>
        </p:txBody>
      </p:sp>
      <p:pic>
        <p:nvPicPr>
          <p:cNvPr id="131079" name="Picture 7">
            <a:extLst>
              <a:ext uri="{FF2B5EF4-FFF2-40B4-BE49-F238E27FC236}">
                <a16:creationId xmlns:a16="http://schemas.microsoft.com/office/drawing/2014/main" id="{B912BF63-9629-B33B-860F-B7FD26954D9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67225" y="0"/>
            <a:ext cx="4676775"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a:extLst>
              <a:ext uri="{FF2B5EF4-FFF2-40B4-BE49-F238E27FC236}">
                <a16:creationId xmlns:a16="http://schemas.microsoft.com/office/drawing/2014/main" id="{5DA5F04D-AEA6-A36B-3D78-7807B2E07765}"/>
              </a:ext>
            </a:extLst>
          </p:cNvPr>
          <p:cNvSpPr>
            <a:spLocks noGrp="1" noChangeArrowheads="1"/>
          </p:cNvSpPr>
          <p:nvPr>
            <p:ph type="title"/>
          </p:nvPr>
        </p:nvSpPr>
        <p:spPr/>
        <p:txBody>
          <a:bodyPr/>
          <a:lstStyle/>
          <a:p>
            <a:r>
              <a:rPr lang="en-GB" altLang="en-US" dirty="0" err="1">
                <a:solidFill>
                  <a:schemeClr val="tx1"/>
                </a:solidFill>
                <a:latin typeface="Palatino Linotype" panose="02040502050505030304" pitchFamily="18" charset="0"/>
              </a:rPr>
              <a:t>Eurylochos</a:t>
            </a:r>
            <a:r>
              <a:rPr lang="en-GB" altLang="en-US" dirty="0">
                <a:solidFill>
                  <a:schemeClr val="tx1"/>
                </a:solidFill>
                <a:latin typeface="Palatino Linotype" panose="02040502050505030304" pitchFamily="18" charset="0"/>
              </a:rPr>
              <a:t> came back to the ship</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to tell of our friends</a:t>
            </a:r>
            <a:r>
              <a:rPr lang="en-GB" altLang="en-US" b="1" dirty="0">
                <a:solidFill>
                  <a:schemeClr val="tx1"/>
                </a:solidFill>
              </a:rPr>
              <a:t>’</a:t>
            </a:r>
            <a:r>
              <a:rPr lang="en-GB" altLang="en-US" dirty="0">
                <a:solidFill>
                  <a:schemeClr val="tx1"/>
                </a:solidFill>
                <a:latin typeface="Palatino Linotype" panose="02040502050505030304" pitchFamily="18" charset="0"/>
              </a:rPr>
              <a:t> fate.   </a:t>
            </a:r>
          </a:p>
        </p:txBody>
      </p:sp>
      <p:pic>
        <p:nvPicPr>
          <p:cNvPr id="27652" name="Picture 4">
            <a:extLst>
              <a:ext uri="{FF2B5EF4-FFF2-40B4-BE49-F238E27FC236}">
                <a16:creationId xmlns:a16="http://schemas.microsoft.com/office/drawing/2014/main" id="{A7AED6E9-2EE3-C71A-32EB-23600612D1F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9350" y="762000"/>
            <a:ext cx="4184650" cy="51816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a:extLst>
              <a:ext uri="{FF2B5EF4-FFF2-40B4-BE49-F238E27FC236}">
                <a16:creationId xmlns:a16="http://schemas.microsoft.com/office/drawing/2014/main" id="{93E83ACC-4CE2-7673-F5F0-5D216D6A4F9A}"/>
              </a:ext>
            </a:extLst>
          </p:cNvPr>
          <p:cNvSpPr>
            <a:spLocks noGrp="1" noChangeArrowheads="1"/>
          </p:cNvSpPr>
          <p:nvPr>
            <p:ph type="title"/>
          </p:nvPr>
        </p:nvSpPr>
        <p:spPr/>
        <p:txBody>
          <a:bodyPr/>
          <a:lstStyle/>
          <a:p>
            <a:r>
              <a:rPr lang="en-GB" altLang="en-US" dirty="0">
                <a:solidFill>
                  <a:schemeClr val="tx1"/>
                </a:solidFill>
                <a:latin typeface="Palatino Linotype" panose="02040502050505030304" pitchFamily="18" charset="0"/>
              </a:rPr>
              <a:t>At first he could not speak at all</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for grief, his eyes brimming with tears</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but we questioned him</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and at last he told us it all.   </a:t>
            </a:r>
          </a:p>
        </p:txBody>
      </p:sp>
      <p:pic>
        <p:nvPicPr>
          <p:cNvPr id="28676" name="Picture 4">
            <a:extLst>
              <a:ext uri="{FF2B5EF4-FFF2-40B4-BE49-F238E27FC236}">
                <a16:creationId xmlns:a16="http://schemas.microsoft.com/office/drawing/2014/main" id="{3DDFB67B-E9B7-36FC-31FE-EB8769B9561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9350" y="762000"/>
            <a:ext cx="4184650" cy="51816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a:extLst>
              <a:ext uri="{FF2B5EF4-FFF2-40B4-BE49-F238E27FC236}">
                <a16:creationId xmlns:a16="http://schemas.microsoft.com/office/drawing/2014/main" id="{E0031FA6-0C79-95FA-E41C-20E69FBED299}"/>
              </a:ext>
            </a:extLst>
          </p:cNvPr>
          <p:cNvSpPr>
            <a:spLocks noGrp="1" noChangeArrowheads="1"/>
          </p:cNvSpPr>
          <p:nvPr>
            <p:ph type="title"/>
          </p:nvPr>
        </p:nvSpPr>
        <p:spPr/>
        <p:txBody>
          <a:bodyPr/>
          <a:lstStyle/>
          <a:p>
            <a:r>
              <a:rPr lang="en-GB" altLang="en-US" dirty="0">
                <a:solidFill>
                  <a:schemeClr val="tx1"/>
                </a:solidFill>
                <a:latin typeface="Palatino Linotype" panose="02040502050505030304" pitchFamily="18" charset="0"/>
              </a:rPr>
              <a:t>We went, noble Odysseus,</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through the woods as you told us,</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and found a house in a clearing.   </a:t>
            </a:r>
          </a:p>
        </p:txBody>
      </p:sp>
      <p:pic>
        <p:nvPicPr>
          <p:cNvPr id="29701" name="Picture 5">
            <a:extLst>
              <a:ext uri="{FF2B5EF4-FFF2-40B4-BE49-F238E27FC236}">
                <a16:creationId xmlns:a16="http://schemas.microsoft.com/office/drawing/2014/main" id="{8C66820A-B650-41FA-7F9E-075FF4644BF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70438" y="533400"/>
            <a:ext cx="4373562" cy="51562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a:extLst>
              <a:ext uri="{FF2B5EF4-FFF2-40B4-BE49-F238E27FC236}">
                <a16:creationId xmlns:a16="http://schemas.microsoft.com/office/drawing/2014/main" id="{80595B76-99E1-605A-6B11-F19D3EF17529}"/>
              </a:ext>
            </a:extLst>
          </p:cNvPr>
          <p:cNvSpPr>
            <a:spLocks noGrp="1" noChangeArrowheads="1"/>
          </p:cNvSpPr>
          <p:nvPr>
            <p:ph type="title"/>
          </p:nvPr>
        </p:nvSpPr>
        <p:spPr/>
        <p:txBody>
          <a:bodyPr/>
          <a:lstStyle/>
          <a:p>
            <a:r>
              <a:rPr lang="en-GB" altLang="en-US" dirty="0">
                <a:solidFill>
                  <a:schemeClr val="tx1"/>
                </a:solidFill>
                <a:latin typeface="Palatino Linotype" panose="02040502050505030304" pitchFamily="18" charset="0"/>
              </a:rPr>
              <a:t>Someone </a:t>
            </a:r>
            <a:r>
              <a:rPr lang="en-GB" altLang="en-US" b="1" dirty="0">
                <a:solidFill>
                  <a:schemeClr val="tx1"/>
                </a:solidFill>
              </a:rPr>
              <a:t>–</a:t>
            </a:r>
            <a:r>
              <a:rPr lang="en-GB" altLang="en-US" dirty="0">
                <a:solidFill>
                  <a:schemeClr val="tx1"/>
                </a:solidFill>
                <a:latin typeface="Palatino Linotype" panose="02040502050505030304" pitchFamily="18" charset="0"/>
              </a:rPr>
              <a:t> woman or goddess </a:t>
            </a:r>
            <a:r>
              <a:rPr lang="en-GB" altLang="en-US" b="1" dirty="0">
                <a:solidFill>
                  <a:schemeClr val="tx1"/>
                </a:solidFill>
              </a:rPr>
              <a:t>–</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was singing inside at a loom.</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The men called out to her.   </a:t>
            </a:r>
          </a:p>
        </p:txBody>
      </p:sp>
      <p:pic>
        <p:nvPicPr>
          <p:cNvPr id="30725" name="Picture 5">
            <a:extLst>
              <a:ext uri="{FF2B5EF4-FFF2-40B4-BE49-F238E27FC236}">
                <a16:creationId xmlns:a16="http://schemas.microsoft.com/office/drawing/2014/main" id="{49A89252-B6A9-3524-6698-228E39FA8FC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6175" y="609600"/>
            <a:ext cx="4187825" cy="56403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a:extLst>
              <a:ext uri="{FF2B5EF4-FFF2-40B4-BE49-F238E27FC236}">
                <a16:creationId xmlns:a16="http://schemas.microsoft.com/office/drawing/2014/main" id="{ABFE6CBA-B261-5B92-88A2-A03A2597A0D1}"/>
              </a:ext>
            </a:extLst>
          </p:cNvPr>
          <p:cNvSpPr>
            <a:spLocks noGrp="1" noChangeArrowheads="1"/>
          </p:cNvSpPr>
          <p:nvPr>
            <p:ph type="title"/>
          </p:nvPr>
        </p:nvSpPr>
        <p:spPr/>
        <p:txBody>
          <a:bodyPr/>
          <a:lstStyle/>
          <a:p>
            <a:r>
              <a:rPr lang="en-GB" altLang="en-US" dirty="0">
                <a:solidFill>
                  <a:schemeClr val="tx1"/>
                </a:solidFill>
                <a:latin typeface="Palatino Linotype" panose="02040502050505030304" pitchFamily="18" charset="0"/>
              </a:rPr>
              <a:t>She opened the doors and appeared,</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invited them in, and they entered.</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I alone waited outside</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for I feared this was a trap.   </a:t>
            </a:r>
          </a:p>
        </p:txBody>
      </p:sp>
      <p:pic>
        <p:nvPicPr>
          <p:cNvPr id="31749" name="Picture 5">
            <a:extLst>
              <a:ext uri="{FF2B5EF4-FFF2-40B4-BE49-F238E27FC236}">
                <a16:creationId xmlns:a16="http://schemas.microsoft.com/office/drawing/2014/main" id="{D76A6D40-7E9F-B3DA-DDBE-658D9712B3B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16500" y="533400"/>
            <a:ext cx="4127500" cy="54022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a:extLst>
              <a:ext uri="{FF2B5EF4-FFF2-40B4-BE49-F238E27FC236}">
                <a16:creationId xmlns:a16="http://schemas.microsoft.com/office/drawing/2014/main" id="{A5DFD0AC-1282-DE1D-2553-0BC0424F1FD2}"/>
              </a:ext>
            </a:extLst>
          </p:cNvPr>
          <p:cNvSpPr>
            <a:spLocks noGrp="1" noChangeArrowheads="1"/>
          </p:cNvSpPr>
          <p:nvPr>
            <p:ph type="title"/>
          </p:nvPr>
        </p:nvSpPr>
        <p:spPr/>
        <p:txBody>
          <a:bodyPr/>
          <a:lstStyle/>
          <a:p>
            <a:r>
              <a:rPr lang="en-GB" altLang="en-US" dirty="0">
                <a:solidFill>
                  <a:schemeClr val="tx1"/>
                </a:solidFill>
                <a:latin typeface="Palatino Linotype" panose="02040502050505030304" pitchFamily="18" charset="0"/>
              </a:rPr>
              <a:t>Then they all disappeared;</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I did not see them again</a:t>
            </a:r>
            <a:br>
              <a:rPr lang="en-GB" altLang="en-US" dirty="0">
                <a:solidFill>
                  <a:srgbClr val="FF0000"/>
                </a:solidFill>
                <a:latin typeface="Palatino Linotype" panose="02040502050505030304" pitchFamily="18" charset="0"/>
              </a:rPr>
            </a:br>
            <a:r>
              <a:rPr lang="en-GB" altLang="en-US" dirty="0">
                <a:solidFill>
                  <a:schemeClr val="tx1"/>
                </a:solidFill>
                <a:latin typeface="Palatino Linotype" panose="02040502050505030304" pitchFamily="18" charset="0"/>
              </a:rPr>
              <a:t>though I kept watch for a long time.   </a:t>
            </a:r>
          </a:p>
        </p:txBody>
      </p:sp>
      <p:pic>
        <p:nvPicPr>
          <p:cNvPr id="32773" name="Picture 5">
            <a:extLst>
              <a:ext uri="{FF2B5EF4-FFF2-40B4-BE49-F238E27FC236}">
                <a16:creationId xmlns:a16="http://schemas.microsoft.com/office/drawing/2014/main" id="{0150F48C-F14B-F0FA-8AC3-BCFDB16E172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16500" y="533400"/>
            <a:ext cx="4127500" cy="54022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a:extLst>
              <a:ext uri="{FF2B5EF4-FFF2-40B4-BE49-F238E27FC236}">
                <a16:creationId xmlns:a16="http://schemas.microsoft.com/office/drawing/2014/main" id="{35317706-018F-3CF7-EBD9-E470D3F7C5DC}"/>
              </a:ext>
            </a:extLst>
          </p:cNvPr>
          <p:cNvSpPr>
            <a:spLocks noGrp="1" noChangeArrowheads="1"/>
          </p:cNvSpPr>
          <p:nvPr>
            <p:ph type="title"/>
          </p:nvPr>
        </p:nvSpPr>
        <p:spPr/>
        <p:txBody>
          <a:bodyPr/>
          <a:lstStyle/>
          <a:p>
            <a:r>
              <a:rPr lang="en-GB" altLang="en-US" dirty="0">
                <a:solidFill>
                  <a:schemeClr val="tx1"/>
                </a:solidFill>
                <a:latin typeface="Palatino Linotype" panose="02040502050505030304" pitchFamily="18" charset="0"/>
              </a:rPr>
              <a:t>I slung my sword on my shoulder,</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and my bow, and told him</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to take me back by the same path.</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He clasped my knees and begged me:   </a:t>
            </a:r>
          </a:p>
        </p:txBody>
      </p:sp>
      <p:pic>
        <p:nvPicPr>
          <p:cNvPr id="33796" name="Picture 4">
            <a:extLst>
              <a:ext uri="{FF2B5EF4-FFF2-40B4-BE49-F238E27FC236}">
                <a16:creationId xmlns:a16="http://schemas.microsoft.com/office/drawing/2014/main" id="{FF84FEC6-BDEE-9D5E-5BD3-31C6C122062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06975" y="838200"/>
            <a:ext cx="4132263" cy="53086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a:extLst>
              <a:ext uri="{FF2B5EF4-FFF2-40B4-BE49-F238E27FC236}">
                <a16:creationId xmlns:a16="http://schemas.microsoft.com/office/drawing/2014/main" id="{369CDB79-704A-F380-E737-AAA2EA648DB0}"/>
              </a:ext>
            </a:extLst>
          </p:cNvPr>
          <p:cNvSpPr>
            <a:spLocks noGrp="1" noChangeArrowheads="1"/>
          </p:cNvSpPr>
          <p:nvPr>
            <p:ph type="title"/>
          </p:nvPr>
        </p:nvSpPr>
        <p:spPr/>
        <p:txBody>
          <a:bodyPr/>
          <a:lstStyle/>
          <a:p>
            <a:r>
              <a:rPr lang="en-GB" altLang="en-US" dirty="0">
                <a:solidFill>
                  <a:schemeClr val="tx1"/>
                </a:solidFill>
                <a:latin typeface="Palatino Linotype" panose="02040502050505030304" pitchFamily="18" charset="0"/>
              </a:rPr>
              <a:t>Odysseus, do not force me!</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Leave me here! I know you will not</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return, nor any of your companions.</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Let us flee and avoid the evil day.   </a:t>
            </a:r>
          </a:p>
        </p:txBody>
      </p:sp>
      <p:pic>
        <p:nvPicPr>
          <p:cNvPr id="34821" name="Picture 5">
            <a:extLst>
              <a:ext uri="{FF2B5EF4-FFF2-40B4-BE49-F238E27FC236}">
                <a16:creationId xmlns:a16="http://schemas.microsoft.com/office/drawing/2014/main" id="{BC32C6D6-E627-0047-691B-7534AC16936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70438" y="533400"/>
            <a:ext cx="4373562" cy="51562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a:extLst>
              <a:ext uri="{FF2B5EF4-FFF2-40B4-BE49-F238E27FC236}">
                <a16:creationId xmlns:a16="http://schemas.microsoft.com/office/drawing/2014/main" id="{1AB7D616-5FFA-FE63-8C2A-0E6E22EAE3C9}"/>
              </a:ext>
            </a:extLst>
          </p:cNvPr>
          <p:cNvSpPr>
            <a:spLocks noGrp="1" noChangeArrowheads="1"/>
          </p:cNvSpPr>
          <p:nvPr>
            <p:ph type="title"/>
          </p:nvPr>
        </p:nvSpPr>
        <p:spPr/>
        <p:txBody>
          <a:bodyPr/>
          <a:lstStyle/>
          <a:p>
            <a:r>
              <a:rPr lang="en-GB" altLang="en-US" dirty="0" err="1">
                <a:solidFill>
                  <a:schemeClr val="tx1"/>
                </a:solidFill>
                <a:latin typeface="Palatino Linotype" panose="02040502050505030304" pitchFamily="18" charset="0"/>
              </a:rPr>
              <a:t>Eurylochos</a:t>
            </a:r>
            <a:r>
              <a:rPr lang="en-GB" altLang="en-US" dirty="0">
                <a:solidFill>
                  <a:schemeClr val="tx1"/>
                </a:solidFill>
                <a:latin typeface="Palatino Linotype" panose="02040502050505030304" pitchFamily="18" charset="0"/>
              </a:rPr>
              <a:t>,</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you can stay here, eating and drinking.</a:t>
            </a:r>
            <a:r>
              <a:rPr lang="en-GB" altLang="en-US" dirty="0">
                <a:solidFill>
                  <a:srgbClr val="FF0000"/>
                </a:solidFill>
                <a:latin typeface="Palatino Linotype" panose="02040502050505030304" pitchFamily="18" charset="0"/>
              </a:rPr>
              <a:t> </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I shall go, for go I must.   </a:t>
            </a:r>
          </a:p>
        </p:txBody>
      </p:sp>
      <p:pic>
        <p:nvPicPr>
          <p:cNvPr id="35844" name="Picture 4">
            <a:extLst>
              <a:ext uri="{FF2B5EF4-FFF2-40B4-BE49-F238E27FC236}">
                <a16:creationId xmlns:a16="http://schemas.microsoft.com/office/drawing/2014/main" id="{FAC24AE0-7C2A-6F25-47E0-F5A96E915EC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16475" y="990600"/>
            <a:ext cx="4327525" cy="46482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a:extLst>
              <a:ext uri="{FF2B5EF4-FFF2-40B4-BE49-F238E27FC236}">
                <a16:creationId xmlns:a16="http://schemas.microsoft.com/office/drawing/2014/main" id="{0FF97882-6305-8593-DA7C-1C6981C5EF8E}"/>
              </a:ext>
            </a:extLst>
          </p:cNvPr>
          <p:cNvSpPr>
            <a:spLocks noGrp="1" noChangeArrowheads="1"/>
          </p:cNvSpPr>
          <p:nvPr>
            <p:ph type="title"/>
          </p:nvPr>
        </p:nvSpPr>
        <p:spPr/>
        <p:txBody>
          <a:bodyPr/>
          <a:lstStyle/>
          <a:p>
            <a:r>
              <a:rPr lang="en-GB" altLang="en-US" dirty="0">
                <a:solidFill>
                  <a:schemeClr val="tx1"/>
                </a:solidFill>
                <a:latin typeface="Palatino Linotype" panose="02040502050505030304" pitchFamily="18" charset="0"/>
              </a:rPr>
              <a:t>So I left the ship and the shore</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and went through the woods</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and drew near the house of Circe,</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she who is expert in potions.   </a:t>
            </a:r>
          </a:p>
        </p:txBody>
      </p:sp>
      <p:pic>
        <p:nvPicPr>
          <p:cNvPr id="36869" name="Picture 5">
            <a:extLst>
              <a:ext uri="{FF2B5EF4-FFF2-40B4-BE49-F238E27FC236}">
                <a16:creationId xmlns:a16="http://schemas.microsoft.com/office/drawing/2014/main" id="{A1B8FD94-C3F0-D3EC-DC5D-CEDCB04EC97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71963" y="381000"/>
            <a:ext cx="4872037" cy="43227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226" name="Rectangle 1026">
            <a:extLst>
              <a:ext uri="{FF2B5EF4-FFF2-40B4-BE49-F238E27FC236}">
                <a16:creationId xmlns:a16="http://schemas.microsoft.com/office/drawing/2014/main" id="{15F707C1-A6F9-E3B9-10D7-41F28BA6A34E}"/>
              </a:ext>
            </a:extLst>
          </p:cNvPr>
          <p:cNvSpPr>
            <a:spLocks noGrp="1" noChangeArrowheads="1"/>
          </p:cNvSpPr>
          <p:nvPr>
            <p:ph type="title"/>
          </p:nvPr>
        </p:nvSpPr>
        <p:spPr/>
        <p:txBody>
          <a:bodyPr/>
          <a:lstStyle/>
          <a:p>
            <a:r>
              <a:rPr lang="en-US" altLang="en-US"/>
              <a:t>  </a:t>
            </a:r>
          </a:p>
        </p:txBody>
      </p:sp>
      <p:sp>
        <p:nvSpPr>
          <p:cNvPr id="308227" name="Text Box 1027">
            <a:extLst>
              <a:ext uri="{FF2B5EF4-FFF2-40B4-BE49-F238E27FC236}">
                <a16:creationId xmlns:a16="http://schemas.microsoft.com/office/drawing/2014/main" id="{F0D827C8-F9C2-E08A-FFC0-F234B51F56B4}"/>
              </a:ext>
            </a:extLst>
          </p:cNvPr>
          <p:cNvSpPr txBox="1">
            <a:spLocks noGrp="1" noChangeArrowheads="1"/>
          </p:cNvSpPr>
          <p:nvPr>
            <p:ph type="body" idx="1"/>
          </p:nvPr>
        </p:nvSpPr>
        <p:spPr bwMode="auto">
          <a:xfrm>
            <a:off x="152400" y="1905000"/>
            <a:ext cx="7772400" cy="41148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0" hangingPunct="0">
              <a:spcBef>
                <a:spcPct val="0"/>
              </a:spcBef>
              <a:buFontTx/>
              <a:buNone/>
            </a:pPr>
            <a:r>
              <a:rPr lang="en-US" altLang="en-US" b="1">
                <a:latin typeface="Times New Roman" panose="02020603050405020304" pitchFamily="18" charset="0"/>
              </a:rPr>
              <a:t>          Prelude</a:t>
            </a:r>
            <a:r>
              <a:rPr lang="en-US" altLang="en-US" sz="2400"/>
              <a:t> </a:t>
            </a:r>
          </a:p>
          <a:p>
            <a:pPr marL="0" indent="0" eaLnBrk="0" hangingPunct="0">
              <a:spcBef>
                <a:spcPct val="0"/>
              </a:spcBef>
              <a:buFontTx/>
              <a:buNone/>
            </a:pPr>
            <a:endParaRPr lang="en-US" altLang="en-US" sz="2400"/>
          </a:p>
          <a:p>
            <a:pPr marL="0" indent="0" eaLnBrk="0" hangingPunct="0">
              <a:spcBef>
                <a:spcPct val="0"/>
              </a:spcBef>
              <a:buFontTx/>
              <a:buNone/>
            </a:pPr>
            <a:endParaRPr lang="en-US" altLang="en-US" sz="2400"/>
          </a:p>
          <a:p>
            <a:pPr marL="0" indent="0" eaLnBrk="0" hangingPunct="0">
              <a:spcBef>
                <a:spcPct val="0"/>
              </a:spcBef>
              <a:buFontTx/>
              <a:buNone/>
            </a:pPr>
            <a:r>
              <a:rPr lang="en-GB" altLang="en-US" sz="2000" b="1" i="1">
                <a:latin typeface="Times New Roman" panose="02020603050405020304" pitchFamily="18" charset="0"/>
              </a:rPr>
              <a:t>		     Who knows not Circe</a:t>
            </a:r>
            <a:br>
              <a:rPr lang="en-GB" altLang="en-US" sz="2000" b="1" i="1">
                <a:latin typeface="Times New Roman" panose="02020603050405020304" pitchFamily="18" charset="0"/>
              </a:rPr>
            </a:br>
            <a:r>
              <a:rPr lang="en-GB" altLang="en-US" sz="2000" b="1" i="1">
                <a:latin typeface="Times New Roman" panose="02020603050405020304" pitchFamily="18" charset="0"/>
              </a:rPr>
              <a:t>The daughter of the Sun? Whose charm</a:t>
            </a:r>
            <a:r>
              <a:rPr lang="en-GB" altLang="ja-JP" sz="2000" b="1" i="1"/>
              <a:t>è</a:t>
            </a:r>
            <a:r>
              <a:rPr lang="en-GB" altLang="ja-JP" sz="2000" b="1" i="1">
                <a:latin typeface="Times New Roman" panose="02020603050405020304" pitchFamily="18" charset="0"/>
              </a:rPr>
              <a:t>d Cup</a:t>
            </a:r>
            <a:br>
              <a:rPr lang="en-GB" altLang="ja-JP" sz="2000" b="1" i="1">
                <a:latin typeface="Times New Roman" panose="02020603050405020304" pitchFamily="18" charset="0"/>
              </a:rPr>
            </a:br>
            <a:r>
              <a:rPr lang="en-GB" altLang="ja-JP" sz="2000" b="1" i="1">
                <a:latin typeface="Times New Roman" panose="02020603050405020304" pitchFamily="18" charset="0"/>
              </a:rPr>
              <a:t>Whoever tasted, lost his upright shape,</a:t>
            </a:r>
            <a:br>
              <a:rPr lang="en-GB" altLang="ja-JP" sz="2000" b="1" i="1">
                <a:latin typeface="Times New Roman" panose="02020603050405020304" pitchFamily="18" charset="0"/>
              </a:rPr>
            </a:br>
            <a:r>
              <a:rPr lang="en-GB" altLang="ja-JP" sz="2000" b="1" i="1">
                <a:latin typeface="Times New Roman" panose="02020603050405020304" pitchFamily="18" charset="0"/>
              </a:rPr>
              <a:t>And downward fell into a groveling Swine.</a:t>
            </a:r>
            <a:br>
              <a:rPr lang="en-GB" altLang="ja-JP" sz="2000" b="1" i="1">
                <a:latin typeface="Times New Roman" panose="02020603050405020304" pitchFamily="18" charset="0"/>
              </a:rPr>
            </a:br>
            <a:br>
              <a:rPr lang="en-GB" altLang="ja-JP" sz="2000" b="1">
                <a:latin typeface="Times New Roman" panose="02020603050405020304" pitchFamily="18" charset="0"/>
              </a:rPr>
            </a:br>
            <a:r>
              <a:rPr lang="en-GB" altLang="ja-JP" sz="2000" b="1">
                <a:latin typeface="Times New Roman" panose="02020603050405020304" pitchFamily="18" charset="0"/>
              </a:rPr>
              <a:t>			(Milton, </a:t>
            </a:r>
            <a:r>
              <a:rPr lang="en-GB" altLang="ja-JP" sz="2000" b="1" i="1">
                <a:latin typeface="Times New Roman" panose="02020603050405020304" pitchFamily="18" charset="0"/>
              </a:rPr>
              <a:t>Comus</a:t>
            </a:r>
            <a:r>
              <a:rPr lang="en-GB" altLang="ja-JP" sz="2000" b="1">
                <a:latin typeface="Times New Roman" panose="02020603050405020304" pitchFamily="18" charset="0"/>
              </a:rPr>
              <a:t>)</a:t>
            </a:r>
            <a:endParaRPr lang="en-US" altLang="en-US" sz="2000" b="1">
              <a:latin typeface="Times New Roman" panose="02020603050405020304" pitchFamily="18" charset="0"/>
            </a:endParaRPr>
          </a:p>
        </p:txBody>
      </p:sp>
      <p:pic>
        <p:nvPicPr>
          <p:cNvPr id="308229" name="Picture 1029">
            <a:extLst>
              <a:ext uri="{FF2B5EF4-FFF2-40B4-BE49-F238E27FC236}">
                <a16:creationId xmlns:a16="http://schemas.microsoft.com/office/drawing/2014/main" id="{F5087B8E-3EB6-2E2E-E2AD-BD282A0F2DE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11788" y="0"/>
            <a:ext cx="3732212" cy="44196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a:extLst>
              <a:ext uri="{FF2B5EF4-FFF2-40B4-BE49-F238E27FC236}">
                <a16:creationId xmlns:a16="http://schemas.microsoft.com/office/drawing/2014/main" id="{923824E0-8B31-042D-DC8B-2CB4EA98F0A8}"/>
              </a:ext>
            </a:extLst>
          </p:cNvPr>
          <p:cNvSpPr>
            <a:spLocks noGrp="1" noChangeArrowheads="1"/>
          </p:cNvSpPr>
          <p:nvPr>
            <p:ph type="title"/>
          </p:nvPr>
        </p:nvSpPr>
        <p:spPr/>
        <p:txBody>
          <a:bodyPr/>
          <a:lstStyle/>
          <a:p>
            <a:r>
              <a:rPr lang="en-GB" altLang="en-US" dirty="0">
                <a:solidFill>
                  <a:schemeClr val="tx1"/>
                </a:solidFill>
                <a:latin typeface="Palatino Linotype" panose="02040502050505030304" pitchFamily="18" charset="0"/>
              </a:rPr>
              <a:t>That was where I met Hermes,</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in the form of a graceful youth,</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carrying his golden wand.</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He took my hand and spoke to me:   </a:t>
            </a:r>
          </a:p>
        </p:txBody>
      </p:sp>
      <p:pic>
        <p:nvPicPr>
          <p:cNvPr id="37893" name="Picture 5">
            <a:extLst>
              <a:ext uri="{FF2B5EF4-FFF2-40B4-BE49-F238E27FC236}">
                <a16:creationId xmlns:a16="http://schemas.microsoft.com/office/drawing/2014/main" id="{654F9E10-1BEE-2DD0-0CBD-CBE92E1B7E8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4588" y="762000"/>
            <a:ext cx="4184650" cy="51816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a:extLst>
              <a:ext uri="{FF2B5EF4-FFF2-40B4-BE49-F238E27FC236}">
                <a16:creationId xmlns:a16="http://schemas.microsoft.com/office/drawing/2014/main" id="{8CCBFCBA-5F29-681E-F4F6-29B4A05B0C56}"/>
              </a:ext>
            </a:extLst>
          </p:cNvPr>
          <p:cNvSpPr>
            <a:spLocks noGrp="1" noChangeArrowheads="1"/>
          </p:cNvSpPr>
          <p:nvPr>
            <p:ph type="title"/>
          </p:nvPr>
        </p:nvSpPr>
        <p:spPr/>
        <p:txBody>
          <a:bodyPr/>
          <a:lstStyle/>
          <a:p>
            <a:r>
              <a:rPr lang="en-GB" altLang="en-US" dirty="0">
                <a:solidFill>
                  <a:schemeClr val="tx1"/>
                </a:solidFill>
                <a:latin typeface="Palatino Linotype" panose="02040502050505030304" pitchFamily="18" charset="0"/>
              </a:rPr>
              <a:t>Where are you going, alone</a:t>
            </a:r>
            <a:br>
              <a:rPr lang="en-GB" altLang="en-US" dirty="0">
                <a:solidFill>
                  <a:srgbClr val="FF0000"/>
                </a:solidFill>
                <a:latin typeface="Palatino Linotype" panose="02040502050505030304" pitchFamily="18" charset="0"/>
              </a:rPr>
            </a:br>
            <a:r>
              <a:rPr lang="en-GB" altLang="en-US" dirty="0">
                <a:solidFill>
                  <a:schemeClr val="tx1"/>
                </a:solidFill>
                <a:latin typeface="Palatino Linotype" panose="02040502050505030304" pitchFamily="18" charset="0"/>
              </a:rPr>
              <a:t>not knowing the way? To save</a:t>
            </a:r>
            <a:br>
              <a:rPr lang="en-GB" altLang="en-US" dirty="0">
                <a:solidFill>
                  <a:srgbClr val="FF0000"/>
                </a:solidFill>
                <a:latin typeface="Palatino Linotype" panose="02040502050505030304" pitchFamily="18" charset="0"/>
              </a:rPr>
            </a:br>
            <a:r>
              <a:rPr lang="en-GB" altLang="en-US" dirty="0">
                <a:solidFill>
                  <a:schemeClr val="tx1"/>
                </a:solidFill>
                <a:latin typeface="Palatino Linotype" panose="02040502050505030304" pitchFamily="18" charset="0"/>
              </a:rPr>
              <a:t>your friends penned in the</a:t>
            </a:r>
            <a:r>
              <a:rPr lang="en-GB" altLang="en-US" dirty="0">
                <a:solidFill>
                  <a:srgbClr val="FF0000"/>
                </a:solidFill>
                <a:latin typeface="Palatino Linotype" panose="02040502050505030304" pitchFamily="18" charset="0"/>
              </a:rPr>
              <a:t> </a:t>
            </a:r>
            <a:r>
              <a:rPr lang="en-GB" altLang="en-US" dirty="0">
                <a:solidFill>
                  <a:schemeClr val="tx1"/>
                </a:solidFill>
                <a:latin typeface="Palatino Linotype" panose="02040502050505030304" pitchFamily="18" charset="0"/>
              </a:rPr>
              <a:t>pigsties?</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You will end up there with them!   </a:t>
            </a:r>
          </a:p>
        </p:txBody>
      </p:sp>
      <p:pic>
        <p:nvPicPr>
          <p:cNvPr id="38916" name="Picture 4">
            <a:extLst>
              <a:ext uri="{FF2B5EF4-FFF2-40B4-BE49-F238E27FC236}">
                <a16:creationId xmlns:a16="http://schemas.microsoft.com/office/drawing/2014/main" id="{CFC1FC1C-EF41-3B26-98B2-78C44A7217A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86400" y="609600"/>
            <a:ext cx="3657600" cy="5334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a:extLst>
              <a:ext uri="{FF2B5EF4-FFF2-40B4-BE49-F238E27FC236}">
                <a16:creationId xmlns:a16="http://schemas.microsoft.com/office/drawing/2014/main" id="{B5F8A0C3-140C-DB82-76AF-2B038EC00AB8}"/>
              </a:ext>
            </a:extLst>
          </p:cNvPr>
          <p:cNvSpPr>
            <a:spLocks noGrp="1" noChangeArrowheads="1"/>
          </p:cNvSpPr>
          <p:nvPr>
            <p:ph type="title"/>
          </p:nvPr>
        </p:nvSpPr>
        <p:spPr/>
        <p:txBody>
          <a:bodyPr/>
          <a:lstStyle/>
          <a:p>
            <a:r>
              <a:rPr lang="en-GB" altLang="en-US" dirty="0">
                <a:solidFill>
                  <a:schemeClr val="tx1"/>
                </a:solidFill>
                <a:latin typeface="Palatino Linotype" panose="02040502050505030304" pitchFamily="18" charset="0"/>
              </a:rPr>
              <a:t>I</a:t>
            </a:r>
            <a:r>
              <a:rPr lang="en-GB" altLang="en-US" b="1" dirty="0">
                <a:solidFill>
                  <a:schemeClr val="tx1"/>
                </a:solidFill>
              </a:rPr>
              <a:t>’</a:t>
            </a:r>
            <a:r>
              <a:rPr lang="en-GB" altLang="en-US" dirty="0">
                <a:solidFill>
                  <a:schemeClr val="tx1"/>
                </a:solidFill>
                <a:latin typeface="Palatino Linotype" panose="02040502050505030304" pitchFamily="18" charset="0"/>
              </a:rPr>
              <a:t>ll protect you. Here, take this plant</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and go into Circe</a:t>
            </a:r>
            <a:r>
              <a:rPr lang="en-GB" altLang="en-US" b="1" dirty="0">
                <a:solidFill>
                  <a:schemeClr val="tx1"/>
                </a:solidFill>
              </a:rPr>
              <a:t>’</a:t>
            </a:r>
            <a:r>
              <a:rPr lang="en-GB" altLang="en-US" dirty="0">
                <a:solidFill>
                  <a:schemeClr val="tx1"/>
                </a:solidFill>
                <a:latin typeface="Palatino Linotype" panose="02040502050505030304" pitchFamily="18" charset="0"/>
              </a:rPr>
              <a:t>s house.</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This will keep you safe in danger.   </a:t>
            </a:r>
          </a:p>
        </p:txBody>
      </p:sp>
      <p:pic>
        <p:nvPicPr>
          <p:cNvPr id="39940" name="Picture 4">
            <a:extLst>
              <a:ext uri="{FF2B5EF4-FFF2-40B4-BE49-F238E27FC236}">
                <a16:creationId xmlns:a16="http://schemas.microsoft.com/office/drawing/2014/main" id="{7C0D8E70-6401-A631-64C1-8E575B6E2BB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14975" y="609600"/>
            <a:ext cx="3629025" cy="5334000"/>
          </a:xfrm>
          <a:prstGeom prst="rect">
            <a:avLst/>
          </a:prstGeom>
          <a:noFill/>
          <a:extLst>
            <a:ext uri="{909E8E84-426E-40DD-AFC4-6F175D3DCCD1}">
              <a14:hiddenFill xmlns:a14="http://schemas.microsoft.com/office/drawing/2010/main">
                <a:solidFill>
                  <a:srgbClr val="FFFFFF"/>
                </a:solidFill>
              </a14:hiddenFill>
            </a:ext>
          </a:extLst>
        </p:spPr>
      </p:pic>
      <p:pic>
        <p:nvPicPr>
          <p:cNvPr id="39941" name="Picture 5">
            <a:extLst>
              <a:ext uri="{FF2B5EF4-FFF2-40B4-BE49-F238E27FC236}">
                <a16:creationId xmlns:a16="http://schemas.microsoft.com/office/drawing/2014/main" id="{E581C04B-08BC-C2C7-2A7E-0C0B8995FCA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81638" y="609600"/>
            <a:ext cx="3657600" cy="5334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a:extLst>
              <a:ext uri="{FF2B5EF4-FFF2-40B4-BE49-F238E27FC236}">
                <a16:creationId xmlns:a16="http://schemas.microsoft.com/office/drawing/2014/main" id="{F0C28118-7DD1-0196-B0D7-FE1D35098212}"/>
              </a:ext>
            </a:extLst>
          </p:cNvPr>
          <p:cNvSpPr>
            <a:spLocks noGrp="1" noChangeArrowheads="1"/>
          </p:cNvSpPr>
          <p:nvPr>
            <p:ph type="title"/>
          </p:nvPr>
        </p:nvSpPr>
        <p:spPr>
          <a:xfrm>
            <a:off x="0" y="1905000"/>
            <a:ext cx="7772400" cy="5867400"/>
          </a:xfrm>
        </p:spPr>
        <p:txBody>
          <a:bodyPr/>
          <a:lstStyle/>
          <a:p>
            <a:r>
              <a:rPr lang="en-GB" altLang="en-US" dirty="0">
                <a:solidFill>
                  <a:schemeClr val="tx1"/>
                </a:solidFill>
                <a:latin typeface="Palatino Linotype" panose="02040502050505030304" pitchFamily="18" charset="0"/>
              </a:rPr>
              <a:t>I will tell you of Circe</a:t>
            </a:r>
            <a:r>
              <a:rPr lang="en-GB" altLang="en-US" b="1" dirty="0">
                <a:solidFill>
                  <a:schemeClr val="tx1"/>
                </a:solidFill>
              </a:rPr>
              <a:t>’</a:t>
            </a:r>
            <a:r>
              <a:rPr lang="en-GB" altLang="en-US" dirty="0">
                <a:solidFill>
                  <a:schemeClr val="tx1"/>
                </a:solidFill>
                <a:latin typeface="Palatino Linotype" panose="02040502050505030304" pitchFamily="18" charset="0"/>
              </a:rPr>
              <a:t>s wiles.</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She will give you a poisoned drink</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but this herb will protect you.</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Let me tell you what you must do.   </a:t>
            </a:r>
          </a:p>
        </p:txBody>
      </p:sp>
      <p:pic>
        <p:nvPicPr>
          <p:cNvPr id="40966" name="Picture 6">
            <a:extLst>
              <a:ext uri="{FF2B5EF4-FFF2-40B4-BE49-F238E27FC236}">
                <a16:creationId xmlns:a16="http://schemas.microsoft.com/office/drawing/2014/main" id="{DD68D4CF-C243-62C4-21FA-10BB7C3DD90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00625" y="0"/>
            <a:ext cx="4143375" cy="57912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a:extLst>
              <a:ext uri="{FF2B5EF4-FFF2-40B4-BE49-F238E27FC236}">
                <a16:creationId xmlns:a16="http://schemas.microsoft.com/office/drawing/2014/main" id="{62D52803-22A3-C72A-04C3-C8E68CC447FA}"/>
              </a:ext>
            </a:extLst>
          </p:cNvPr>
          <p:cNvSpPr>
            <a:spLocks noGrp="1" noChangeArrowheads="1"/>
          </p:cNvSpPr>
          <p:nvPr>
            <p:ph type="title"/>
          </p:nvPr>
        </p:nvSpPr>
        <p:spPr>
          <a:xfrm>
            <a:off x="152400" y="2057400"/>
            <a:ext cx="7772400" cy="5867400"/>
          </a:xfrm>
        </p:spPr>
        <p:txBody>
          <a:bodyPr/>
          <a:lstStyle/>
          <a:p>
            <a:r>
              <a:rPr lang="en-GB" altLang="en-US" dirty="0">
                <a:solidFill>
                  <a:schemeClr val="tx1"/>
                </a:solidFill>
                <a:latin typeface="Palatino Linotype" panose="02040502050505030304" pitchFamily="18" charset="0"/>
              </a:rPr>
              <a:t>When Circe strikes you with her wand</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draw your sword and rush at her</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as though you meant to kill her.   </a:t>
            </a:r>
          </a:p>
        </p:txBody>
      </p:sp>
      <p:pic>
        <p:nvPicPr>
          <p:cNvPr id="41991" name="Picture 7">
            <a:extLst>
              <a:ext uri="{FF2B5EF4-FFF2-40B4-BE49-F238E27FC236}">
                <a16:creationId xmlns:a16="http://schemas.microsoft.com/office/drawing/2014/main" id="{94F9D580-EFD3-0DB8-CAD2-E3DC3933BAE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4445" t="4259" r="2222" b="4170"/>
          <a:stretch>
            <a:fillRect/>
          </a:stretch>
        </p:blipFill>
        <p:spPr bwMode="auto">
          <a:xfrm>
            <a:off x="1219200" y="0"/>
            <a:ext cx="7924800" cy="40560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a:extLst>
              <a:ext uri="{FF2B5EF4-FFF2-40B4-BE49-F238E27FC236}">
                <a16:creationId xmlns:a16="http://schemas.microsoft.com/office/drawing/2014/main" id="{B1A5352A-1C9E-4B39-B2BE-9E61A40F8854}"/>
              </a:ext>
            </a:extLst>
          </p:cNvPr>
          <p:cNvSpPr>
            <a:spLocks noGrp="1" noChangeArrowheads="1"/>
          </p:cNvSpPr>
          <p:nvPr>
            <p:ph type="title"/>
          </p:nvPr>
        </p:nvSpPr>
        <p:spPr/>
        <p:txBody>
          <a:bodyPr/>
          <a:lstStyle/>
          <a:p>
            <a:r>
              <a:rPr lang="en-GB" altLang="en-US" dirty="0">
                <a:solidFill>
                  <a:schemeClr val="tx1"/>
                </a:solidFill>
                <a:latin typeface="Palatino Linotype" panose="02040502050505030304" pitchFamily="18" charset="0"/>
              </a:rPr>
              <a:t>She</a:t>
            </a:r>
            <a:r>
              <a:rPr lang="en-GB" altLang="en-US" b="1" dirty="0">
                <a:solidFill>
                  <a:schemeClr val="tx1"/>
                </a:solidFill>
              </a:rPr>
              <a:t>’</a:t>
            </a:r>
            <a:r>
              <a:rPr lang="en-GB" altLang="en-US" dirty="0">
                <a:solidFill>
                  <a:schemeClr val="tx1"/>
                </a:solidFill>
                <a:latin typeface="Palatino Linotype" panose="02040502050505030304" pitchFamily="18" charset="0"/>
              </a:rPr>
              <a:t>ll be afraid; and will ask you</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to share her bed. Don</a:t>
            </a:r>
            <a:r>
              <a:rPr lang="en-GB" altLang="en-US" b="1" dirty="0">
                <a:solidFill>
                  <a:schemeClr val="tx1"/>
                </a:solidFill>
              </a:rPr>
              <a:t>’</a:t>
            </a:r>
            <a:r>
              <a:rPr lang="en-GB" altLang="en-US" dirty="0">
                <a:solidFill>
                  <a:schemeClr val="tx1"/>
                </a:solidFill>
                <a:latin typeface="Palatino Linotype" panose="02040502050505030304" pitchFamily="18" charset="0"/>
              </a:rPr>
              <a:t>t refuse her,</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for then she will free your comrades</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and also take care of you.   </a:t>
            </a:r>
          </a:p>
        </p:txBody>
      </p:sp>
      <p:pic>
        <p:nvPicPr>
          <p:cNvPr id="43012" name="Picture 4">
            <a:extLst>
              <a:ext uri="{FF2B5EF4-FFF2-40B4-BE49-F238E27FC236}">
                <a16:creationId xmlns:a16="http://schemas.microsoft.com/office/drawing/2014/main" id="{F8A83793-72F0-1047-DABC-CB93BC7F0DF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40288" y="990600"/>
            <a:ext cx="4303712" cy="44196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a:extLst>
              <a:ext uri="{FF2B5EF4-FFF2-40B4-BE49-F238E27FC236}">
                <a16:creationId xmlns:a16="http://schemas.microsoft.com/office/drawing/2014/main" id="{9CD69AFE-20F8-FA37-9A27-E6D2D751889A}"/>
              </a:ext>
            </a:extLst>
          </p:cNvPr>
          <p:cNvSpPr>
            <a:spLocks noGrp="1" noChangeArrowheads="1"/>
          </p:cNvSpPr>
          <p:nvPr>
            <p:ph type="title"/>
          </p:nvPr>
        </p:nvSpPr>
        <p:spPr/>
        <p:txBody>
          <a:bodyPr/>
          <a:lstStyle/>
          <a:p>
            <a:r>
              <a:rPr lang="en-GB" altLang="en-US" dirty="0">
                <a:solidFill>
                  <a:schemeClr val="tx1"/>
                </a:solidFill>
                <a:latin typeface="Palatino Linotype" panose="02040502050505030304" pitchFamily="18" charset="0"/>
              </a:rPr>
              <a:t>But make her swear the binding oaths</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of the gods, to do you no harm,</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so she will not unman you</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once you are naked beside her.   </a:t>
            </a:r>
          </a:p>
        </p:txBody>
      </p:sp>
      <p:pic>
        <p:nvPicPr>
          <p:cNvPr id="44036" name="Picture 4">
            <a:extLst>
              <a:ext uri="{FF2B5EF4-FFF2-40B4-BE49-F238E27FC236}">
                <a16:creationId xmlns:a16="http://schemas.microsoft.com/office/drawing/2014/main" id="{D24AECD6-56C6-7376-CE54-DCF040FA6B8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40288" y="990600"/>
            <a:ext cx="4303712" cy="44196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a:extLst>
              <a:ext uri="{FF2B5EF4-FFF2-40B4-BE49-F238E27FC236}">
                <a16:creationId xmlns:a16="http://schemas.microsoft.com/office/drawing/2014/main" id="{14833BDC-944D-B2E8-398C-4418F6B189EB}"/>
              </a:ext>
            </a:extLst>
          </p:cNvPr>
          <p:cNvSpPr>
            <a:spLocks noGrp="1" noChangeArrowheads="1"/>
          </p:cNvSpPr>
          <p:nvPr>
            <p:ph type="title"/>
          </p:nvPr>
        </p:nvSpPr>
        <p:spPr/>
        <p:txBody>
          <a:bodyPr/>
          <a:lstStyle/>
          <a:p>
            <a:r>
              <a:rPr lang="en-GB" altLang="en-US" dirty="0">
                <a:solidFill>
                  <a:schemeClr val="tx1"/>
                </a:solidFill>
                <a:latin typeface="Palatino Linotype" panose="02040502050505030304" pitchFamily="18" charset="0"/>
              </a:rPr>
              <a:t>So Hermes pulled up the plant</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and gave me it. The roots were black,</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the flowers white. Gods call it </a:t>
            </a:r>
            <a:r>
              <a:rPr lang="en-GB" altLang="en-US" b="1" dirty="0">
                <a:solidFill>
                  <a:schemeClr val="tx1"/>
                </a:solidFill>
              </a:rPr>
              <a:t>‘</a:t>
            </a:r>
            <a:r>
              <a:rPr lang="en-GB" altLang="en-US" dirty="0">
                <a:solidFill>
                  <a:schemeClr val="tx1"/>
                </a:solidFill>
                <a:latin typeface="Palatino Linotype" panose="02040502050505030304" pitchFamily="18" charset="0"/>
              </a:rPr>
              <a:t>moly</a:t>
            </a:r>
            <a:r>
              <a:rPr lang="en-GB" altLang="en-US" b="1" dirty="0">
                <a:solidFill>
                  <a:schemeClr val="tx1"/>
                </a:solidFill>
              </a:rPr>
              <a:t>’</a:t>
            </a:r>
            <a:r>
              <a:rPr lang="en-GB" altLang="en-US" dirty="0">
                <a:solidFill>
                  <a:schemeClr val="tx1"/>
                </a:solidFill>
                <a:latin typeface="Palatino Linotype" panose="02040502050505030304" pitchFamily="18" charset="0"/>
              </a:rPr>
              <a:t>;</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they can uproot it, men cannot.   </a:t>
            </a:r>
          </a:p>
        </p:txBody>
      </p:sp>
      <p:pic>
        <p:nvPicPr>
          <p:cNvPr id="45061" name="Picture 5">
            <a:extLst>
              <a:ext uri="{FF2B5EF4-FFF2-40B4-BE49-F238E27FC236}">
                <a16:creationId xmlns:a16="http://schemas.microsoft.com/office/drawing/2014/main" id="{5CA25C6D-1C2E-6824-4BD7-354797D45C6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86400" y="609600"/>
            <a:ext cx="3657600" cy="5334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a:extLst>
              <a:ext uri="{FF2B5EF4-FFF2-40B4-BE49-F238E27FC236}">
                <a16:creationId xmlns:a16="http://schemas.microsoft.com/office/drawing/2014/main" id="{B73C724C-ED74-5A45-ACBC-D94A94CC3B90}"/>
              </a:ext>
            </a:extLst>
          </p:cNvPr>
          <p:cNvSpPr>
            <a:spLocks noGrp="1" noChangeArrowheads="1"/>
          </p:cNvSpPr>
          <p:nvPr>
            <p:ph type="title"/>
          </p:nvPr>
        </p:nvSpPr>
        <p:spPr/>
        <p:txBody>
          <a:bodyPr/>
          <a:lstStyle/>
          <a:p>
            <a:r>
              <a:rPr lang="en-GB" altLang="en-US" dirty="0">
                <a:solidFill>
                  <a:schemeClr val="tx1"/>
                </a:solidFill>
                <a:latin typeface="Palatino Linotype" panose="02040502050505030304" pitchFamily="18" charset="0"/>
              </a:rPr>
              <a:t>Hermes flew away,</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towards high Olympus; and I</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went on my way to Circe</a:t>
            </a:r>
            <a:r>
              <a:rPr lang="en-GB" altLang="en-US" b="1" dirty="0">
                <a:solidFill>
                  <a:schemeClr val="tx1"/>
                </a:solidFill>
              </a:rPr>
              <a:t>’</a:t>
            </a:r>
            <a:r>
              <a:rPr lang="en-GB" altLang="en-US" dirty="0">
                <a:solidFill>
                  <a:schemeClr val="tx1"/>
                </a:solidFill>
                <a:latin typeface="Palatino Linotype" panose="02040502050505030304" pitchFamily="18" charset="0"/>
              </a:rPr>
              <a:t>s house,</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battered by a storm of thoughts. </a:t>
            </a:r>
          </a:p>
        </p:txBody>
      </p:sp>
      <p:pic>
        <p:nvPicPr>
          <p:cNvPr id="46086" name="Picture 6">
            <a:extLst>
              <a:ext uri="{FF2B5EF4-FFF2-40B4-BE49-F238E27FC236}">
                <a16:creationId xmlns:a16="http://schemas.microsoft.com/office/drawing/2014/main" id="{24DF1130-FA6F-49F2-C59F-7FA01A8ED73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06975" y="838200"/>
            <a:ext cx="4132263" cy="53086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a:extLst>
              <a:ext uri="{FF2B5EF4-FFF2-40B4-BE49-F238E27FC236}">
                <a16:creationId xmlns:a16="http://schemas.microsoft.com/office/drawing/2014/main" id="{03131DD7-8A30-2740-16AC-3E0C39FA2E3A}"/>
              </a:ext>
            </a:extLst>
          </p:cNvPr>
          <p:cNvSpPr>
            <a:spLocks noGrp="1" noChangeArrowheads="1"/>
          </p:cNvSpPr>
          <p:nvPr>
            <p:ph type="title"/>
          </p:nvPr>
        </p:nvSpPr>
        <p:spPr/>
        <p:txBody>
          <a:bodyPr/>
          <a:lstStyle/>
          <a:p>
            <a:r>
              <a:rPr lang="en-GB" altLang="en-US" dirty="0">
                <a:solidFill>
                  <a:schemeClr val="tx1"/>
                </a:solidFill>
                <a:latin typeface="Palatino Linotype" panose="02040502050505030304" pitchFamily="18" charset="0"/>
              </a:rPr>
              <a:t>I stood at the goddess</a:t>
            </a:r>
            <a:r>
              <a:rPr lang="en-GB" altLang="en-US" b="1" dirty="0">
                <a:solidFill>
                  <a:schemeClr val="tx1"/>
                </a:solidFill>
              </a:rPr>
              <a:t>’</a:t>
            </a:r>
            <a:r>
              <a:rPr lang="en-GB" altLang="en-US" dirty="0">
                <a:solidFill>
                  <a:schemeClr val="tx1"/>
                </a:solidFill>
                <a:latin typeface="Palatino Linotype" panose="02040502050505030304" pitchFamily="18" charset="0"/>
              </a:rPr>
              <a:t>s door</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and called, and the goddess heard me.   </a:t>
            </a:r>
          </a:p>
        </p:txBody>
      </p:sp>
      <p:pic>
        <p:nvPicPr>
          <p:cNvPr id="47108" name="Picture 4">
            <a:extLst>
              <a:ext uri="{FF2B5EF4-FFF2-40B4-BE49-F238E27FC236}">
                <a16:creationId xmlns:a16="http://schemas.microsoft.com/office/drawing/2014/main" id="{C8B2FB7D-95A7-053F-6CBD-31EC366A610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06975" y="838200"/>
            <a:ext cx="4132263" cy="53086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274" name="Rectangle 1026">
            <a:extLst>
              <a:ext uri="{FF2B5EF4-FFF2-40B4-BE49-F238E27FC236}">
                <a16:creationId xmlns:a16="http://schemas.microsoft.com/office/drawing/2014/main" id="{11FC0071-6C95-937F-64CA-288D4525436E}"/>
              </a:ext>
            </a:extLst>
          </p:cNvPr>
          <p:cNvSpPr>
            <a:spLocks noGrp="1" noChangeArrowheads="1"/>
          </p:cNvSpPr>
          <p:nvPr>
            <p:ph type="title"/>
          </p:nvPr>
        </p:nvSpPr>
        <p:spPr/>
        <p:txBody>
          <a:bodyPr/>
          <a:lstStyle/>
          <a:p>
            <a:br>
              <a:rPr lang="en-GB" altLang="en-US" sz="3200" b="1">
                <a:solidFill>
                  <a:schemeClr val="tx1"/>
                </a:solidFill>
                <a:latin typeface="Times New Roman" panose="02020603050405020304" pitchFamily="18" charset="0"/>
              </a:rPr>
            </a:br>
            <a:br>
              <a:rPr lang="en-GB" altLang="en-US" sz="3200" b="1">
                <a:solidFill>
                  <a:schemeClr val="tx1"/>
                </a:solidFill>
                <a:latin typeface="Times New Roman" panose="02020603050405020304" pitchFamily="18" charset="0"/>
              </a:rPr>
            </a:br>
            <a:br>
              <a:rPr lang="en-GB" altLang="en-US" sz="3200" b="1">
                <a:solidFill>
                  <a:schemeClr val="tx1"/>
                </a:solidFill>
                <a:latin typeface="Times New Roman" panose="02020603050405020304" pitchFamily="18" charset="0"/>
              </a:rPr>
            </a:br>
            <a:r>
              <a:rPr lang="en-GB" altLang="en-US" sz="3200" b="1">
                <a:solidFill>
                  <a:schemeClr val="tx1"/>
                </a:solidFill>
                <a:latin typeface="Times New Roman" panose="02020603050405020304" pitchFamily="18" charset="0"/>
              </a:rPr>
              <a:t>            Act 1</a:t>
            </a:r>
            <a:br>
              <a:rPr lang="en-GB" altLang="en-US" sz="3200" b="1">
                <a:solidFill>
                  <a:schemeClr val="tx1"/>
                </a:solidFill>
                <a:latin typeface="Times New Roman" panose="02020603050405020304" pitchFamily="18" charset="0"/>
              </a:rPr>
            </a:br>
            <a:br>
              <a:rPr lang="en-GB" altLang="en-US" sz="3200" b="1">
                <a:solidFill>
                  <a:schemeClr val="tx1"/>
                </a:solidFill>
                <a:latin typeface="Times New Roman" panose="02020603050405020304" pitchFamily="18" charset="0"/>
              </a:rPr>
            </a:br>
            <a:r>
              <a:rPr lang="en-GB" altLang="en-US" sz="3200" b="1">
                <a:solidFill>
                  <a:schemeClr val="tx1"/>
                </a:solidFill>
                <a:latin typeface="Times New Roman" panose="02020603050405020304" pitchFamily="18" charset="0"/>
              </a:rPr>
              <a:t>      Circe</a:t>
            </a:r>
            <a:r>
              <a:rPr lang="en-GB" altLang="en-US" sz="3200" b="1">
                <a:solidFill>
                  <a:schemeClr val="tx1"/>
                </a:solidFill>
              </a:rPr>
              <a:t>’</a:t>
            </a:r>
            <a:r>
              <a:rPr lang="en-GB" altLang="en-US" sz="3200" b="1">
                <a:solidFill>
                  <a:schemeClr val="tx1"/>
                </a:solidFill>
                <a:latin typeface="Times New Roman" panose="02020603050405020304" pitchFamily="18" charset="0"/>
              </a:rPr>
              <a:t>s Cup</a:t>
            </a:r>
            <a:br>
              <a:rPr lang="en-GB" altLang="en-US" b="1">
                <a:solidFill>
                  <a:schemeClr val="tx1"/>
                </a:solidFill>
                <a:latin typeface="Times New Roman" panose="02020603050405020304" pitchFamily="18" charset="0"/>
              </a:rPr>
            </a:br>
            <a:br>
              <a:rPr lang="en-GB" altLang="en-US" b="1">
                <a:solidFill>
                  <a:schemeClr val="tx1"/>
                </a:solidFill>
                <a:latin typeface="Times New Roman" panose="02020603050405020304" pitchFamily="18" charset="0"/>
              </a:rPr>
            </a:br>
            <a:br>
              <a:rPr lang="en-GB" altLang="en-US" b="1">
                <a:solidFill>
                  <a:schemeClr val="tx1"/>
                </a:solidFill>
                <a:latin typeface="Times New Roman" panose="02020603050405020304" pitchFamily="18" charset="0"/>
              </a:rPr>
            </a:br>
            <a:br>
              <a:rPr lang="en-GB" altLang="en-US" b="1">
                <a:solidFill>
                  <a:schemeClr val="tx1"/>
                </a:solidFill>
                <a:latin typeface="Times New Roman" panose="02020603050405020304" pitchFamily="18" charset="0"/>
              </a:rPr>
            </a:br>
            <a:br>
              <a:rPr lang="en-GB" altLang="en-US" b="1">
                <a:solidFill>
                  <a:schemeClr val="tx1"/>
                </a:solidFill>
                <a:latin typeface="Times New Roman" panose="02020603050405020304" pitchFamily="18" charset="0"/>
              </a:rPr>
            </a:br>
            <a:br>
              <a:rPr lang="en-GB" altLang="en-US" b="1">
                <a:solidFill>
                  <a:schemeClr val="tx1"/>
                </a:solidFill>
                <a:latin typeface="Times New Roman" panose="02020603050405020304" pitchFamily="18" charset="0"/>
              </a:rPr>
            </a:br>
            <a:br>
              <a:rPr lang="en-GB" altLang="en-US" b="1">
                <a:solidFill>
                  <a:schemeClr val="tx1"/>
                </a:solidFill>
                <a:latin typeface="Times New Roman" panose="02020603050405020304" pitchFamily="18" charset="0"/>
              </a:rPr>
            </a:br>
            <a:br>
              <a:rPr lang="en-GB" altLang="en-US" b="1">
                <a:solidFill>
                  <a:schemeClr val="tx1"/>
                </a:solidFill>
                <a:latin typeface="Times New Roman" panose="02020603050405020304" pitchFamily="18" charset="0"/>
              </a:rPr>
            </a:br>
            <a:br>
              <a:rPr lang="en-GB" altLang="en-US" b="1">
                <a:solidFill>
                  <a:schemeClr val="tx1"/>
                </a:solidFill>
                <a:latin typeface="Times New Roman" panose="02020603050405020304" pitchFamily="18" charset="0"/>
              </a:rPr>
            </a:br>
            <a:br>
              <a:rPr lang="en-GB" altLang="en-US" b="1">
                <a:solidFill>
                  <a:schemeClr val="tx1"/>
                </a:solidFill>
                <a:latin typeface="Times New Roman" panose="02020603050405020304" pitchFamily="18" charset="0"/>
              </a:rPr>
            </a:br>
            <a:endParaRPr lang="en-GB" altLang="en-US" b="1">
              <a:solidFill>
                <a:schemeClr val="tx1"/>
              </a:solidFill>
              <a:latin typeface="Times New Roman" panose="02020603050405020304" pitchFamily="18" charset="0"/>
            </a:endParaRPr>
          </a:p>
        </p:txBody>
      </p:sp>
      <p:pic>
        <p:nvPicPr>
          <p:cNvPr id="310275" name="Picture 1027">
            <a:extLst>
              <a:ext uri="{FF2B5EF4-FFF2-40B4-BE49-F238E27FC236}">
                <a16:creationId xmlns:a16="http://schemas.microsoft.com/office/drawing/2014/main" id="{B7DFA7E3-FB00-81DD-EF0E-333F71E3144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52938" y="0"/>
            <a:ext cx="4691062"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a:extLst>
              <a:ext uri="{FF2B5EF4-FFF2-40B4-BE49-F238E27FC236}">
                <a16:creationId xmlns:a16="http://schemas.microsoft.com/office/drawing/2014/main" id="{9756A3FF-2C51-B11B-FDC6-14EB4EF5F931}"/>
              </a:ext>
            </a:extLst>
          </p:cNvPr>
          <p:cNvSpPr>
            <a:spLocks noGrp="1" noChangeArrowheads="1"/>
          </p:cNvSpPr>
          <p:nvPr>
            <p:ph type="title"/>
          </p:nvPr>
        </p:nvSpPr>
        <p:spPr/>
        <p:txBody>
          <a:bodyPr/>
          <a:lstStyle/>
          <a:p>
            <a:r>
              <a:rPr lang="en-GB" altLang="en-US" dirty="0">
                <a:solidFill>
                  <a:schemeClr val="tx1"/>
                </a:solidFill>
                <a:latin typeface="Palatino Linotype" panose="02040502050505030304" pitchFamily="18" charset="0"/>
              </a:rPr>
              <a:t>She opened the door and asked me</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to go in; I entered, my heart</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troubled. She gave me a fine chair</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beautifully made, and a footstool.   </a:t>
            </a:r>
          </a:p>
        </p:txBody>
      </p:sp>
      <p:pic>
        <p:nvPicPr>
          <p:cNvPr id="48133" name="Picture 5">
            <a:extLst>
              <a:ext uri="{FF2B5EF4-FFF2-40B4-BE49-F238E27FC236}">
                <a16:creationId xmlns:a16="http://schemas.microsoft.com/office/drawing/2014/main" id="{799F3140-6BBE-54A7-D331-BA86ECC5D9C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5067300" y="0"/>
            <a:ext cx="4076700" cy="56388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a:extLst>
              <a:ext uri="{FF2B5EF4-FFF2-40B4-BE49-F238E27FC236}">
                <a16:creationId xmlns:a16="http://schemas.microsoft.com/office/drawing/2014/main" id="{57E37D08-783C-C5A9-F704-B6F977A3C1A4}"/>
              </a:ext>
            </a:extLst>
          </p:cNvPr>
          <p:cNvSpPr>
            <a:spLocks noGrp="1" noChangeArrowheads="1"/>
          </p:cNvSpPr>
          <p:nvPr>
            <p:ph type="title"/>
          </p:nvPr>
        </p:nvSpPr>
        <p:spPr/>
        <p:txBody>
          <a:bodyPr/>
          <a:lstStyle/>
          <a:p>
            <a:r>
              <a:rPr lang="en-GB" altLang="en-US" dirty="0">
                <a:solidFill>
                  <a:schemeClr val="tx1"/>
                </a:solidFill>
                <a:latin typeface="Palatino Linotype" panose="02040502050505030304" pitchFamily="18" charset="0"/>
              </a:rPr>
              <a:t>She brought a drink in a gold cup,</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adding a baneful drug.</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I drank it </a:t>
            </a:r>
            <a:r>
              <a:rPr lang="en-GB" altLang="en-US" b="1" dirty="0">
                <a:solidFill>
                  <a:schemeClr val="tx1"/>
                </a:solidFill>
              </a:rPr>
              <a:t>–</a:t>
            </a:r>
            <a:r>
              <a:rPr lang="en-GB" altLang="en-US" dirty="0">
                <a:solidFill>
                  <a:schemeClr val="tx1"/>
                </a:solidFill>
                <a:latin typeface="Palatino Linotype" panose="02040502050505030304" pitchFamily="18" charset="0"/>
              </a:rPr>
              <a:t> it did me no harm.</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Then she struck me with her wand.   </a:t>
            </a:r>
          </a:p>
        </p:txBody>
      </p:sp>
      <p:pic>
        <p:nvPicPr>
          <p:cNvPr id="49162" name="Picture 10">
            <a:extLst>
              <a:ext uri="{FF2B5EF4-FFF2-40B4-BE49-F238E27FC236}">
                <a16:creationId xmlns:a16="http://schemas.microsoft.com/office/drawing/2014/main" id="{2BEAF4DB-1FA2-3190-DC95-0B0C11E8017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76825" y="0"/>
            <a:ext cx="4067175" cy="56388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a:extLst>
              <a:ext uri="{FF2B5EF4-FFF2-40B4-BE49-F238E27FC236}">
                <a16:creationId xmlns:a16="http://schemas.microsoft.com/office/drawing/2014/main" id="{C007DA02-202E-359C-B057-D13AAB79B643}"/>
              </a:ext>
            </a:extLst>
          </p:cNvPr>
          <p:cNvSpPr>
            <a:spLocks noGrp="1" noChangeArrowheads="1"/>
          </p:cNvSpPr>
          <p:nvPr>
            <p:ph type="title"/>
          </p:nvPr>
        </p:nvSpPr>
        <p:spPr/>
        <p:txBody>
          <a:bodyPr/>
          <a:lstStyle/>
          <a:p>
            <a:r>
              <a:rPr lang="en-GB" altLang="en-US" dirty="0">
                <a:solidFill>
                  <a:schemeClr val="tx1"/>
                </a:solidFill>
                <a:latin typeface="Palatino Linotype" panose="02040502050505030304" pitchFamily="18" charset="0"/>
              </a:rPr>
              <a:t>Off to your friends in the pigsties!   </a:t>
            </a:r>
          </a:p>
        </p:txBody>
      </p:sp>
      <p:pic>
        <p:nvPicPr>
          <p:cNvPr id="50183" name="Picture 7">
            <a:extLst>
              <a:ext uri="{FF2B5EF4-FFF2-40B4-BE49-F238E27FC236}">
                <a16:creationId xmlns:a16="http://schemas.microsoft.com/office/drawing/2014/main" id="{35E8F52D-0A53-4C9A-2424-0C893DADE2C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67350" y="0"/>
            <a:ext cx="3676650" cy="65532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a:extLst>
              <a:ext uri="{FF2B5EF4-FFF2-40B4-BE49-F238E27FC236}">
                <a16:creationId xmlns:a16="http://schemas.microsoft.com/office/drawing/2014/main" id="{44212E37-E85B-C335-B6E7-DA04441F55D6}"/>
              </a:ext>
            </a:extLst>
          </p:cNvPr>
          <p:cNvSpPr>
            <a:spLocks noGrp="1" noChangeArrowheads="1"/>
          </p:cNvSpPr>
          <p:nvPr>
            <p:ph type="title"/>
          </p:nvPr>
        </p:nvSpPr>
        <p:spPr>
          <a:xfrm>
            <a:off x="152400" y="2590800"/>
            <a:ext cx="7772400" cy="5867400"/>
          </a:xfrm>
        </p:spPr>
        <p:txBody>
          <a:bodyPr/>
          <a:lstStyle/>
          <a:p>
            <a:r>
              <a:rPr lang="en-GB" altLang="en-US" dirty="0">
                <a:solidFill>
                  <a:schemeClr val="tx1"/>
                </a:solidFill>
                <a:latin typeface="Palatino Linotype" panose="02040502050505030304" pitchFamily="18" charset="0"/>
              </a:rPr>
              <a:t>I drew my sword, rushing at Circe</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as though I meant to kill her.</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She screamed and clasped my knees:   </a:t>
            </a:r>
          </a:p>
        </p:txBody>
      </p:sp>
      <p:pic>
        <p:nvPicPr>
          <p:cNvPr id="51205" name="Picture 5">
            <a:extLst>
              <a:ext uri="{FF2B5EF4-FFF2-40B4-BE49-F238E27FC236}">
                <a16:creationId xmlns:a16="http://schemas.microsoft.com/office/drawing/2014/main" id="{EE8E611E-89C6-4907-6239-54534DC2BD9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2426"/>
          <a:stretch>
            <a:fillRect/>
          </a:stretch>
        </p:blipFill>
        <p:spPr bwMode="auto">
          <a:xfrm>
            <a:off x="-152400" y="-381000"/>
            <a:ext cx="9448800" cy="47244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a:extLst>
              <a:ext uri="{FF2B5EF4-FFF2-40B4-BE49-F238E27FC236}">
                <a16:creationId xmlns:a16="http://schemas.microsoft.com/office/drawing/2014/main" id="{07F9216D-E485-FC2C-45A9-FD1FBB6151C0}"/>
              </a:ext>
            </a:extLst>
          </p:cNvPr>
          <p:cNvSpPr>
            <a:spLocks noGrp="1" noChangeArrowheads="1"/>
          </p:cNvSpPr>
          <p:nvPr>
            <p:ph type="title"/>
          </p:nvPr>
        </p:nvSpPr>
        <p:spPr/>
        <p:txBody>
          <a:bodyPr/>
          <a:lstStyle/>
          <a:p>
            <a:r>
              <a:rPr lang="en-GB" altLang="en-US" dirty="0">
                <a:solidFill>
                  <a:schemeClr val="tx1"/>
                </a:solidFill>
                <a:latin typeface="Palatino Linotype" panose="02040502050505030304" pitchFamily="18" charset="0"/>
              </a:rPr>
              <a:t>Who are you? And from where?</a:t>
            </a:r>
            <a:br>
              <a:rPr lang="en-GB" altLang="en-US" dirty="0">
                <a:solidFill>
                  <a:srgbClr val="0000FF"/>
                </a:solidFill>
                <a:latin typeface="Palatino Linotype" panose="02040502050505030304" pitchFamily="18" charset="0"/>
              </a:rPr>
            </a:br>
            <a:r>
              <a:rPr lang="en-GB" altLang="en-US" dirty="0">
                <a:solidFill>
                  <a:schemeClr val="tx1"/>
                </a:solidFill>
                <a:latin typeface="Palatino Linotype" panose="02040502050505030304" pitchFamily="18" charset="0"/>
              </a:rPr>
              <a:t>I marvel that you drank my drugs</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unhurt; no other man could do it.</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Your mind is proof against magic.   </a:t>
            </a:r>
          </a:p>
        </p:txBody>
      </p:sp>
      <p:pic>
        <p:nvPicPr>
          <p:cNvPr id="52229" name="Picture 5">
            <a:extLst>
              <a:ext uri="{FF2B5EF4-FFF2-40B4-BE49-F238E27FC236}">
                <a16:creationId xmlns:a16="http://schemas.microsoft.com/office/drawing/2014/main" id="{EE960C17-015B-D181-EE7E-BC7E763A01F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5067300" y="0"/>
            <a:ext cx="4076700" cy="56388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a:extLst>
              <a:ext uri="{FF2B5EF4-FFF2-40B4-BE49-F238E27FC236}">
                <a16:creationId xmlns:a16="http://schemas.microsoft.com/office/drawing/2014/main" id="{E58A9E1F-CB15-9E03-1AC7-7542941BD6E9}"/>
              </a:ext>
            </a:extLst>
          </p:cNvPr>
          <p:cNvSpPr>
            <a:spLocks noGrp="1" noChangeArrowheads="1"/>
          </p:cNvSpPr>
          <p:nvPr>
            <p:ph type="title"/>
          </p:nvPr>
        </p:nvSpPr>
        <p:spPr>
          <a:xfrm>
            <a:off x="152400" y="990600"/>
            <a:ext cx="7772400" cy="5867400"/>
          </a:xfrm>
        </p:spPr>
        <p:txBody>
          <a:bodyPr/>
          <a:lstStyle/>
          <a:p>
            <a:r>
              <a:rPr lang="en-GB" altLang="en-US" dirty="0">
                <a:solidFill>
                  <a:schemeClr val="tx1"/>
                </a:solidFill>
                <a:latin typeface="Palatino Linotype" panose="02040502050505030304" pitchFamily="18" charset="0"/>
              </a:rPr>
              <a:t>You must be wily Odysseus.</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Hermes often said you would come</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in your black ship, sailing from Troy.   </a:t>
            </a:r>
          </a:p>
        </p:txBody>
      </p:sp>
      <p:pic>
        <p:nvPicPr>
          <p:cNvPr id="53255" name="Picture 7">
            <a:extLst>
              <a:ext uri="{FF2B5EF4-FFF2-40B4-BE49-F238E27FC236}">
                <a16:creationId xmlns:a16="http://schemas.microsoft.com/office/drawing/2014/main" id="{2094D504-F07F-636B-BAA6-A924320CC94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666"/>
          <a:stretch>
            <a:fillRect/>
          </a:stretch>
        </p:blipFill>
        <p:spPr bwMode="auto">
          <a:xfrm>
            <a:off x="0" y="0"/>
            <a:ext cx="9144000" cy="285591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a:extLst>
              <a:ext uri="{FF2B5EF4-FFF2-40B4-BE49-F238E27FC236}">
                <a16:creationId xmlns:a16="http://schemas.microsoft.com/office/drawing/2014/main" id="{154DB953-42EA-C1DB-F0BA-A3B22F249E8E}"/>
              </a:ext>
            </a:extLst>
          </p:cNvPr>
          <p:cNvSpPr>
            <a:spLocks noGrp="1" noChangeArrowheads="1"/>
          </p:cNvSpPr>
          <p:nvPr>
            <p:ph type="title"/>
          </p:nvPr>
        </p:nvSpPr>
        <p:spPr/>
        <p:txBody>
          <a:bodyPr/>
          <a:lstStyle/>
          <a:p>
            <a:r>
              <a:rPr lang="en-GB" altLang="en-US" dirty="0">
                <a:solidFill>
                  <a:schemeClr val="tx1"/>
                </a:solidFill>
                <a:latin typeface="Palatino Linotype" panose="02040502050505030304" pitchFamily="18" charset="0"/>
              </a:rPr>
              <a:t>Come, put up your sword in its sheath,</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and let us go to my bed.</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There, united in love,</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we shall come to trust each other.   </a:t>
            </a:r>
          </a:p>
        </p:txBody>
      </p:sp>
      <p:pic>
        <p:nvPicPr>
          <p:cNvPr id="54276" name="Picture 4">
            <a:extLst>
              <a:ext uri="{FF2B5EF4-FFF2-40B4-BE49-F238E27FC236}">
                <a16:creationId xmlns:a16="http://schemas.microsoft.com/office/drawing/2014/main" id="{53337049-5D2A-5895-6DF9-3522743F800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81600" y="1524000"/>
            <a:ext cx="3702050" cy="38020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a:extLst>
              <a:ext uri="{FF2B5EF4-FFF2-40B4-BE49-F238E27FC236}">
                <a16:creationId xmlns:a16="http://schemas.microsoft.com/office/drawing/2014/main" id="{35EE79ED-6C65-7604-0EC3-2CF5E53732FE}"/>
              </a:ext>
            </a:extLst>
          </p:cNvPr>
          <p:cNvSpPr>
            <a:spLocks noGrp="1" noChangeArrowheads="1"/>
          </p:cNvSpPr>
          <p:nvPr>
            <p:ph type="title"/>
          </p:nvPr>
        </p:nvSpPr>
        <p:spPr/>
        <p:txBody>
          <a:bodyPr/>
          <a:lstStyle/>
          <a:p>
            <a:r>
              <a:rPr lang="en-GB" altLang="en-US" dirty="0">
                <a:solidFill>
                  <a:schemeClr val="tx1"/>
                </a:solidFill>
                <a:latin typeface="Palatino Linotype" panose="02040502050505030304" pitchFamily="18" charset="0"/>
              </a:rPr>
              <a:t>Circe, how can I love you?</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You turned my comrades into pigs.</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Now in bed you</a:t>
            </a:r>
            <a:r>
              <a:rPr lang="en-GB" altLang="en-US" b="1" dirty="0">
                <a:solidFill>
                  <a:schemeClr val="tx1"/>
                </a:solidFill>
              </a:rPr>
              <a:t>’</a:t>
            </a:r>
            <a:r>
              <a:rPr lang="en-GB" altLang="en-US" dirty="0">
                <a:solidFill>
                  <a:schemeClr val="tx1"/>
                </a:solidFill>
                <a:latin typeface="Palatino Linotype" panose="02040502050505030304" pitchFamily="18" charset="0"/>
              </a:rPr>
              <a:t>ll unman me</a:t>
            </a:r>
            <a:br>
              <a:rPr lang="en-GB" altLang="en-US" dirty="0">
                <a:solidFill>
                  <a:srgbClr val="0000FF"/>
                </a:solidFill>
                <a:latin typeface="Palatino Linotype" panose="02040502050505030304" pitchFamily="18" charset="0"/>
              </a:rPr>
            </a:br>
            <a:r>
              <a:rPr lang="en-GB" altLang="en-US" dirty="0">
                <a:solidFill>
                  <a:schemeClr val="tx1"/>
                </a:solidFill>
                <a:latin typeface="Palatino Linotype" panose="02040502050505030304" pitchFamily="18" charset="0"/>
              </a:rPr>
              <a:t>as I lie naked beside you.   </a:t>
            </a:r>
          </a:p>
        </p:txBody>
      </p:sp>
      <p:pic>
        <p:nvPicPr>
          <p:cNvPr id="55300" name="Picture 4">
            <a:extLst>
              <a:ext uri="{FF2B5EF4-FFF2-40B4-BE49-F238E27FC236}">
                <a16:creationId xmlns:a16="http://schemas.microsoft.com/office/drawing/2014/main" id="{8EDD9797-EB9A-B9A4-C58D-E5084CEA7A4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16475" y="990600"/>
            <a:ext cx="4327525" cy="46482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a:extLst>
              <a:ext uri="{FF2B5EF4-FFF2-40B4-BE49-F238E27FC236}">
                <a16:creationId xmlns:a16="http://schemas.microsoft.com/office/drawing/2014/main" id="{C2B287F1-8BF7-249D-B3FC-15301B81A554}"/>
              </a:ext>
            </a:extLst>
          </p:cNvPr>
          <p:cNvSpPr>
            <a:spLocks noGrp="1" noChangeArrowheads="1"/>
          </p:cNvSpPr>
          <p:nvPr>
            <p:ph type="title"/>
          </p:nvPr>
        </p:nvSpPr>
        <p:spPr/>
        <p:txBody>
          <a:bodyPr/>
          <a:lstStyle/>
          <a:p>
            <a:r>
              <a:rPr lang="en-GB" altLang="en-US" dirty="0">
                <a:solidFill>
                  <a:schemeClr val="tx1"/>
                </a:solidFill>
                <a:latin typeface="Palatino Linotype" panose="02040502050505030304" pitchFamily="18" charset="0"/>
              </a:rPr>
              <a:t>I shall not go to your bed</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till you swear a great oath, goddess,</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that you mean me no further harm.   </a:t>
            </a:r>
          </a:p>
        </p:txBody>
      </p:sp>
      <p:pic>
        <p:nvPicPr>
          <p:cNvPr id="56325" name="Picture 5">
            <a:extLst>
              <a:ext uri="{FF2B5EF4-FFF2-40B4-BE49-F238E27FC236}">
                <a16:creationId xmlns:a16="http://schemas.microsoft.com/office/drawing/2014/main" id="{CF014BEB-A694-2053-EACA-DFEA10C96C9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16475" y="990600"/>
            <a:ext cx="4327525" cy="46482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a:extLst>
              <a:ext uri="{FF2B5EF4-FFF2-40B4-BE49-F238E27FC236}">
                <a16:creationId xmlns:a16="http://schemas.microsoft.com/office/drawing/2014/main" id="{BCA2245E-61FE-7EF0-FC1F-8BA2FC766347}"/>
              </a:ext>
            </a:extLst>
          </p:cNvPr>
          <p:cNvSpPr>
            <a:spLocks noGrp="1" noChangeArrowheads="1"/>
          </p:cNvSpPr>
          <p:nvPr>
            <p:ph type="title"/>
          </p:nvPr>
        </p:nvSpPr>
        <p:spPr/>
        <p:txBody>
          <a:bodyPr/>
          <a:lstStyle/>
          <a:p>
            <a:r>
              <a:rPr lang="en-GB" altLang="en-US" dirty="0">
                <a:solidFill>
                  <a:schemeClr val="tx1"/>
                </a:solidFill>
                <a:latin typeface="Palatino Linotype" panose="02040502050505030304" pitchFamily="18" charset="0"/>
              </a:rPr>
              <a:t>She swore the oath as I asked her</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and when she had sworn, I went</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to Circe</a:t>
            </a:r>
            <a:r>
              <a:rPr lang="en-GB" altLang="en-US" b="1" dirty="0">
                <a:solidFill>
                  <a:schemeClr val="tx1"/>
                </a:solidFill>
              </a:rPr>
              <a:t>’</a:t>
            </a:r>
            <a:r>
              <a:rPr lang="en-GB" altLang="en-US" dirty="0">
                <a:solidFill>
                  <a:schemeClr val="tx1"/>
                </a:solidFill>
                <a:latin typeface="Palatino Linotype" panose="02040502050505030304" pitchFamily="18" charset="0"/>
              </a:rPr>
              <a:t>s beautiful bed.   </a:t>
            </a:r>
          </a:p>
        </p:txBody>
      </p:sp>
      <p:pic>
        <p:nvPicPr>
          <p:cNvPr id="57348" name="Picture 4">
            <a:extLst>
              <a:ext uri="{FF2B5EF4-FFF2-40B4-BE49-F238E27FC236}">
                <a16:creationId xmlns:a16="http://schemas.microsoft.com/office/drawing/2014/main" id="{FBC42597-7EB4-0455-7A8A-1D8285DFC56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40288" y="990600"/>
            <a:ext cx="4303712" cy="44196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7C3F105-A8AE-F936-A64E-66AC0A62971C}"/>
              </a:ext>
            </a:extLst>
          </p:cNvPr>
          <p:cNvSpPr>
            <a:spLocks noGrp="1" noChangeArrowheads="1"/>
          </p:cNvSpPr>
          <p:nvPr>
            <p:ph type="title"/>
          </p:nvPr>
        </p:nvSpPr>
        <p:spPr/>
        <p:txBody>
          <a:bodyPr/>
          <a:lstStyle/>
          <a:p>
            <a:r>
              <a:rPr lang="en-GB" altLang="en-US" b="1" dirty="0">
                <a:solidFill>
                  <a:schemeClr val="tx1"/>
                </a:solidFill>
                <a:latin typeface="Times New Roman" panose="02020603050405020304" pitchFamily="18" charset="0"/>
              </a:rPr>
              <a:t>We came to the island </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of </a:t>
            </a:r>
            <a:r>
              <a:rPr lang="en-GB" altLang="en-US" dirty="0" err="1">
                <a:solidFill>
                  <a:schemeClr val="tx1"/>
                </a:solidFill>
                <a:latin typeface="Palatino Linotype" panose="02040502050505030304" pitchFamily="18" charset="0"/>
              </a:rPr>
              <a:t>Aiaia</a:t>
            </a:r>
            <a:r>
              <a:rPr lang="en-GB" altLang="en-US" dirty="0">
                <a:solidFill>
                  <a:schemeClr val="tx1"/>
                </a:solidFill>
                <a:latin typeface="Palatino Linotype" panose="02040502050505030304" pitchFamily="18" charset="0"/>
              </a:rPr>
              <a:t>. </a:t>
            </a:r>
            <a:r>
              <a:rPr lang="en-GB" altLang="en-US" b="1" dirty="0">
                <a:solidFill>
                  <a:schemeClr val="tx1"/>
                </a:solidFill>
                <a:latin typeface="Times New Roman" panose="02020603050405020304" pitchFamily="18" charset="0"/>
              </a:rPr>
              <a:t>Circe lived there,</a:t>
            </a:r>
            <a:br>
              <a:rPr lang="en-GB" altLang="en-US" b="1" dirty="0">
                <a:solidFill>
                  <a:schemeClr val="tx1"/>
                </a:solidFill>
                <a:latin typeface="Times New Roman" panose="02020603050405020304" pitchFamily="18" charset="0"/>
              </a:rPr>
            </a:br>
            <a:r>
              <a:rPr lang="en-GB" altLang="en-US" b="1" dirty="0">
                <a:solidFill>
                  <a:schemeClr val="tx1"/>
                </a:solidFill>
                <a:latin typeface="Times New Roman" panose="02020603050405020304" pitchFamily="18" charset="0"/>
              </a:rPr>
              <a:t>dread goddess with beautiful hair,</a:t>
            </a:r>
            <a:br>
              <a:rPr lang="en-GB" altLang="en-US" b="1" dirty="0">
                <a:solidFill>
                  <a:schemeClr val="tx1"/>
                </a:solidFill>
                <a:latin typeface="Times New Roman" panose="02020603050405020304" pitchFamily="18" charset="0"/>
              </a:rPr>
            </a:br>
            <a:r>
              <a:rPr lang="en-GB" altLang="en-US" b="1" dirty="0">
                <a:solidFill>
                  <a:schemeClr val="tx1"/>
                </a:solidFill>
                <a:latin typeface="Times New Roman" panose="02020603050405020304" pitchFamily="18" charset="0"/>
              </a:rPr>
              <a:t>who speaks with mortals.</a:t>
            </a:r>
            <a:r>
              <a:rPr lang="en-GB" altLang="en-US" dirty="0">
                <a:solidFill>
                  <a:schemeClr val="tx1"/>
                </a:solidFill>
                <a:latin typeface="Palatino Linotype" panose="02040502050505030304" pitchFamily="18" charset="0"/>
              </a:rPr>
              <a:t>  </a:t>
            </a:r>
          </a:p>
        </p:txBody>
      </p:sp>
      <p:pic>
        <p:nvPicPr>
          <p:cNvPr id="4102" name="Picture 6">
            <a:extLst>
              <a:ext uri="{FF2B5EF4-FFF2-40B4-BE49-F238E27FC236}">
                <a16:creationId xmlns:a16="http://schemas.microsoft.com/office/drawing/2014/main" id="{517FC9E0-1C98-F3C2-2CF8-28B39581C21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9350" y="762000"/>
            <a:ext cx="4184650" cy="51816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a:extLst>
              <a:ext uri="{FF2B5EF4-FFF2-40B4-BE49-F238E27FC236}">
                <a16:creationId xmlns:a16="http://schemas.microsoft.com/office/drawing/2014/main" id="{998EEF6A-E2A4-0899-CDE9-CD9FD11455CA}"/>
              </a:ext>
            </a:extLst>
          </p:cNvPr>
          <p:cNvSpPr>
            <a:spLocks noGrp="1" noChangeArrowheads="1"/>
          </p:cNvSpPr>
          <p:nvPr>
            <p:ph type="title"/>
          </p:nvPr>
        </p:nvSpPr>
        <p:spPr/>
        <p:txBody>
          <a:bodyPr/>
          <a:lstStyle/>
          <a:p>
            <a:r>
              <a:rPr lang="en-GB" altLang="en-US" dirty="0">
                <a:solidFill>
                  <a:schemeClr val="tx1"/>
                </a:solidFill>
                <a:latin typeface="Palatino Linotype" panose="02040502050505030304" pitchFamily="18" charset="0"/>
              </a:rPr>
              <a:t>Meanwhile her four maids were busy:</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one rubbed me with oil, dressed me</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in a handsome cloak and tunic,</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then led me to a fine chair</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and invited me to eat.</a:t>
            </a:r>
            <a:r>
              <a:rPr lang="en-GB" altLang="en-US" dirty="0">
                <a:solidFill>
                  <a:srgbClr val="FF0000"/>
                </a:solidFill>
                <a:latin typeface="Palatino Linotype" panose="02040502050505030304" pitchFamily="18" charset="0"/>
              </a:rPr>
              <a:t> </a:t>
            </a:r>
            <a:r>
              <a:rPr lang="en-GB" altLang="en-US" dirty="0">
                <a:solidFill>
                  <a:schemeClr val="tx1"/>
                </a:solidFill>
                <a:latin typeface="Palatino Linotype" panose="02040502050505030304" pitchFamily="18" charset="0"/>
              </a:rPr>
              <a:t> </a:t>
            </a:r>
          </a:p>
        </p:txBody>
      </p:sp>
      <p:pic>
        <p:nvPicPr>
          <p:cNvPr id="62470" name="Picture 6">
            <a:extLst>
              <a:ext uri="{FF2B5EF4-FFF2-40B4-BE49-F238E27FC236}">
                <a16:creationId xmlns:a16="http://schemas.microsoft.com/office/drawing/2014/main" id="{532EA190-3BF7-6136-95B9-89E98ED2FF3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48400" y="0"/>
            <a:ext cx="2895600" cy="69342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a:extLst>
              <a:ext uri="{FF2B5EF4-FFF2-40B4-BE49-F238E27FC236}">
                <a16:creationId xmlns:a16="http://schemas.microsoft.com/office/drawing/2014/main" id="{9B87342F-3243-593A-D4B8-030E049BA9F9}"/>
              </a:ext>
            </a:extLst>
          </p:cNvPr>
          <p:cNvSpPr>
            <a:spLocks noGrp="1" noChangeArrowheads="1"/>
          </p:cNvSpPr>
          <p:nvPr>
            <p:ph type="title"/>
          </p:nvPr>
        </p:nvSpPr>
        <p:spPr/>
        <p:txBody>
          <a:bodyPr/>
          <a:lstStyle/>
          <a:p>
            <a:r>
              <a:rPr lang="en-GB" altLang="en-US" dirty="0">
                <a:solidFill>
                  <a:schemeClr val="tx1"/>
                </a:solidFill>
                <a:latin typeface="Palatino Linotype" panose="02040502050505030304" pitchFamily="18" charset="0"/>
              </a:rPr>
              <a:t>But I was thinking dark thoughts.</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When Circe noticed how I sat</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without eating, and sorrowful,</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she stood beside me and spoke:   </a:t>
            </a:r>
          </a:p>
        </p:txBody>
      </p:sp>
      <p:pic>
        <p:nvPicPr>
          <p:cNvPr id="63492" name="Picture 4">
            <a:extLst>
              <a:ext uri="{FF2B5EF4-FFF2-40B4-BE49-F238E27FC236}">
                <a16:creationId xmlns:a16="http://schemas.microsoft.com/office/drawing/2014/main" id="{4A15B34C-6FC3-F22F-99A0-59B21B55E86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06975" y="838200"/>
            <a:ext cx="4132263" cy="53086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a:extLst>
              <a:ext uri="{FF2B5EF4-FFF2-40B4-BE49-F238E27FC236}">
                <a16:creationId xmlns:a16="http://schemas.microsoft.com/office/drawing/2014/main" id="{474AA57E-DF9A-F03E-63F3-BC811280DEF5}"/>
              </a:ext>
            </a:extLst>
          </p:cNvPr>
          <p:cNvSpPr>
            <a:spLocks noGrp="1" noChangeArrowheads="1"/>
          </p:cNvSpPr>
          <p:nvPr>
            <p:ph type="title"/>
          </p:nvPr>
        </p:nvSpPr>
        <p:spPr/>
        <p:txBody>
          <a:bodyPr/>
          <a:lstStyle/>
          <a:p>
            <a:r>
              <a:rPr lang="en-GB" altLang="en-US" dirty="0">
                <a:solidFill>
                  <a:schemeClr val="tx1"/>
                </a:solidFill>
                <a:latin typeface="Palatino Linotype" panose="02040502050505030304" pitchFamily="18" charset="0"/>
              </a:rPr>
              <a:t>Odysseus, why do you sit there</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mute,</a:t>
            </a:r>
            <a:r>
              <a:rPr lang="en-GB" altLang="en-US" dirty="0">
                <a:solidFill>
                  <a:srgbClr val="FF0000"/>
                </a:solidFill>
                <a:latin typeface="Palatino Linotype" panose="02040502050505030304" pitchFamily="18" charset="0"/>
              </a:rPr>
              <a:t> </a:t>
            </a:r>
            <a:r>
              <a:rPr lang="en-GB" altLang="en-US" dirty="0">
                <a:solidFill>
                  <a:schemeClr val="tx1"/>
                </a:solidFill>
                <a:latin typeface="Palatino Linotype" panose="02040502050505030304" pitchFamily="18" charset="0"/>
              </a:rPr>
              <a:t>not eating or drinking?</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Are you still suspicious of me?</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But I am bound by a great oath.   </a:t>
            </a:r>
          </a:p>
        </p:txBody>
      </p:sp>
      <p:pic>
        <p:nvPicPr>
          <p:cNvPr id="64517" name="Picture 5">
            <a:extLst>
              <a:ext uri="{FF2B5EF4-FFF2-40B4-BE49-F238E27FC236}">
                <a16:creationId xmlns:a16="http://schemas.microsoft.com/office/drawing/2014/main" id="{880AF492-C0B3-66F7-0C21-43C98031572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5067300" y="0"/>
            <a:ext cx="4076700" cy="56388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a:extLst>
              <a:ext uri="{FF2B5EF4-FFF2-40B4-BE49-F238E27FC236}">
                <a16:creationId xmlns:a16="http://schemas.microsoft.com/office/drawing/2014/main" id="{08939490-ADA5-6D90-E406-09D4AC61435F}"/>
              </a:ext>
            </a:extLst>
          </p:cNvPr>
          <p:cNvSpPr>
            <a:spLocks noGrp="1" noChangeArrowheads="1"/>
          </p:cNvSpPr>
          <p:nvPr>
            <p:ph type="title"/>
          </p:nvPr>
        </p:nvSpPr>
        <p:spPr/>
        <p:txBody>
          <a:bodyPr/>
          <a:lstStyle/>
          <a:p>
            <a:r>
              <a:rPr lang="en-GB" altLang="en-US" dirty="0">
                <a:solidFill>
                  <a:schemeClr val="tx1"/>
                </a:solidFill>
                <a:latin typeface="Palatino Linotype" panose="02040502050505030304" pitchFamily="18" charset="0"/>
              </a:rPr>
              <a:t>Circe, how could any man bear</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to eat and drink until he saw</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his comrades released? If you want </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to see me eat, set them free!   </a:t>
            </a:r>
          </a:p>
        </p:txBody>
      </p:sp>
      <p:pic>
        <p:nvPicPr>
          <p:cNvPr id="65540" name="Picture 4">
            <a:extLst>
              <a:ext uri="{FF2B5EF4-FFF2-40B4-BE49-F238E27FC236}">
                <a16:creationId xmlns:a16="http://schemas.microsoft.com/office/drawing/2014/main" id="{84082F6C-6DCC-6485-0FFF-47662E4BF69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16475" y="990600"/>
            <a:ext cx="4327525" cy="46482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a:extLst>
              <a:ext uri="{FF2B5EF4-FFF2-40B4-BE49-F238E27FC236}">
                <a16:creationId xmlns:a16="http://schemas.microsoft.com/office/drawing/2014/main" id="{2C18D412-6722-7347-59A4-326FC27C9CE5}"/>
              </a:ext>
            </a:extLst>
          </p:cNvPr>
          <p:cNvSpPr>
            <a:spLocks noGrp="1" noChangeArrowheads="1"/>
          </p:cNvSpPr>
          <p:nvPr>
            <p:ph type="title"/>
          </p:nvPr>
        </p:nvSpPr>
        <p:spPr>
          <a:xfrm>
            <a:off x="152400" y="2438400"/>
            <a:ext cx="7772400" cy="5867400"/>
          </a:xfrm>
        </p:spPr>
        <p:txBody>
          <a:bodyPr/>
          <a:lstStyle/>
          <a:p>
            <a:r>
              <a:rPr lang="en-GB" altLang="en-US" dirty="0">
                <a:solidFill>
                  <a:schemeClr val="tx1"/>
                </a:solidFill>
                <a:latin typeface="Palatino Linotype" panose="02040502050505030304" pitchFamily="18" charset="0"/>
              </a:rPr>
              <a:t>Circe went out through the palace</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with her wand and opened the sties.</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Out came my men </a:t>
            </a:r>
            <a:r>
              <a:rPr lang="en-GB" altLang="en-US" b="1" dirty="0">
                <a:solidFill>
                  <a:schemeClr val="tx1"/>
                </a:solidFill>
              </a:rPr>
              <a:t>–</a:t>
            </a:r>
            <a:r>
              <a:rPr lang="en-GB" altLang="en-US" dirty="0">
                <a:solidFill>
                  <a:schemeClr val="tx1"/>
                </a:solidFill>
                <a:latin typeface="Palatino Linotype" panose="02040502050505030304" pitchFamily="18" charset="0"/>
              </a:rPr>
              <a:t> full-grown pigs.</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She smeared them with ointment.   </a:t>
            </a:r>
          </a:p>
        </p:txBody>
      </p:sp>
      <p:pic>
        <p:nvPicPr>
          <p:cNvPr id="66566" name="Picture 6">
            <a:extLst>
              <a:ext uri="{FF2B5EF4-FFF2-40B4-BE49-F238E27FC236}">
                <a16:creationId xmlns:a16="http://schemas.microsoft.com/office/drawing/2014/main" id="{BB011E8F-8E4F-44BB-90E2-D7D60B30080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304800"/>
            <a:ext cx="9677400" cy="42814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a:extLst>
              <a:ext uri="{FF2B5EF4-FFF2-40B4-BE49-F238E27FC236}">
                <a16:creationId xmlns:a16="http://schemas.microsoft.com/office/drawing/2014/main" id="{9622A840-37E7-2F8D-E56D-1540A4FA5963}"/>
              </a:ext>
            </a:extLst>
          </p:cNvPr>
          <p:cNvSpPr>
            <a:spLocks noGrp="1" noChangeArrowheads="1"/>
          </p:cNvSpPr>
          <p:nvPr>
            <p:ph type="title"/>
          </p:nvPr>
        </p:nvSpPr>
        <p:spPr>
          <a:xfrm>
            <a:off x="152400" y="2362200"/>
            <a:ext cx="7772400" cy="5867400"/>
          </a:xfrm>
        </p:spPr>
        <p:txBody>
          <a:bodyPr/>
          <a:lstStyle/>
          <a:p>
            <a:r>
              <a:rPr lang="en-GB" altLang="en-US" dirty="0">
                <a:solidFill>
                  <a:schemeClr val="tx1"/>
                </a:solidFill>
                <a:latin typeface="Palatino Linotype" panose="02040502050505030304" pitchFamily="18" charset="0"/>
              </a:rPr>
              <a:t>The bristles disappeared.</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They were men again, but younger,</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more handsome, taller</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than they had been before.   </a:t>
            </a:r>
          </a:p>
        </p:txBody>
      </p:sp>
      <p:pic>
        <p:nvPicPr>
          <p:cNvPr id="67592" name="Picture 8">
            <a:extLst>
              <a:ext uri="{FF2B5EF4-FFF2-40B4-BE49-F238E27FC236}">
                <a16:creationId xmlns:a16="http://schemas.microsoft.com/office/drawing/2014/main" id="{59AAA7A1-B26F-1B5B-9DF9-F9792E876A2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28600"/>
            <a:ext cx="9677400" cy="42814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a:extLst>
              <a:ext uri="{FF2B5EF4-FFF2-40B4-BE49-F238E27FC236}">
                <a16:creationId xmlns:a16="http://schemas.microsoft.com/office/drawing/2014/main" id="{B37E075B-92E4-E17E-0EA1-DF53B21FE213}"/>
              </a:ext>
            </a:extLst>
          </p:cNvPr>
          <p:cNvSpPr>
            <a:spLocks noGrp="1" noChangeArrowheads="1"/>
          </p:cNvSpPr>
          <p:nvPr>
            <p:ph type="title"/>
          </p:nvPr>
        </p:nvSpPr>
        <p:spPr/>
        <p:txBody>
          <a:bodyPr/>
          <a:lstStyle/>
          <a:p>
            <a:r>
              <a:rPr lang="en-GB" altLang="en-US" dirty="0">
                <a:solidFill>
                  <a:schemeClr val="tx1"/>
                </a:solidFill>
                <a:latin typeface="Palatino Linotype" panose="02040502050505030304" pitchFamily="18" charset="0"/>
              </a:rPr>
              <a:t>They knew me, and clung to my hands,</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weeping tears of relief.</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The goddess herself felt pity</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and she came close to me and spoke:   </a:t>
            </a:r>
          </a:p>
        </p:txBody>
      </p:sp>
      <p:pic>
        <p:nvPicPr>
          <p:cNvPr id="68612" name="Picture 4">
            <a:extLst>
              <a:ext uri="{FF2B5EF4-FFF2-40B4-BE49-F238E27FC236}">
                <a16:creationId xmlns:a16="http://schemas.microsoft.com/office/drawing/2014/main" id="{D0A6DF87-C246-588E-1571-28B246D89BC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4588" y="762000"/>
            <a:ext cx="4184650" cy="51816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a:extLst>
              <a:ext uri="{FF2B5EF4-FFF2-40B4-BE49-F238E27FC236}">
                <a16:creationId xmlns:a16="http://schemas.microsoft.com/office/drawing/2014/main" id="{443A9A98-7B76-3E1E-18F2-F5FC873F641D}"/>
              </a:ext>
            </a:extLst>
          </p:cNvPr>
          <p:cNvSpPr>
            <a:spLocks noGrp="1" noChangeArrowheads="1"/>
          </p:cNvSpPr>
          <p:nvPr>
            <p:ph type="title"/>
          </p:nvPr>
        </p:nvSpPr>
        <p:spPr/>
        <p:txBody>
          <a:bodyPr/>
          <a:lstStyle/>
          <a:p>
            <a:r>
              <a:rPr lang="en-GB" altLang="en-US" dirty="0">
                <a:solidFill>
                  <a:schemeClr val="tx1"/>
                </a:solidFill>
                <a:latin typeface="Palatino Linotype" panose="02040502050505030304" pitchFamily="18" charset="0"/>
              </a:rPr>
              <a:t>Son of Laertes, sprung from Zeus,</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Odysseus, go to your ship,</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pull it up on shore, stow your goods,</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and come back with all your men.   </a:t>
            </a:r>
          </a:p>
        </p:txBody>
      </p:sp>
      <p:pic>
        <p:nvPicPr>
          <p:cNvPr id="69637" name="Picture 5">
            <a:extLst>
              <a:ext uri="{FF2B5EF4-FFF2-40B4-BE49-F238E27FC236}">
                <a16:creationId xmlns:a16="http://schemas.microsoft.com/office/drawing/2014/main" id="{EF8459B7-B5AA-9B11-E690-533904C1687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5067300" y="0"/>
            <a:ext cx="4076700" cy="56388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a:extLst>
              <a:ext uri="{FF2B5EF4-FFF2-40B4-BE49-F238E27FC236}">
                <a16:creationId xmlns:a16="http://schemas.microsoft.com/office/drawing/2014/main" id="{A2ED5CE0-FB3A-960A-9EF3-C357C803C2DD}"/>
              </a:ext>
            </a:extLst>
          </p:cNvPr>
          <p:cNvSpPr>
            <a:spLocks noGrp="1" noChangeArrowheads="1"/>
          </p:cNvSpPr>
          <p:nvPr>
            <p:ph type="title"/>
          </p:nvPr>
        </p:nvSpPr>
        <p:spPr/>
        <p:txBody>
          <a:bodyPr/>
          <a:lstStyle/>
          <a:p>
            <a:r>
              <a:rPr lang="en-GB" altLang="en-US" dirty="0">
                <a:solidFill>
                  <a:schemeClr val="tx1"/>
                </a:solidFill>
                <a:latin typeface="Palatino Linotype" panose="02040502050505030304" pitchFamily="18" charset="0"/>
              </a:rPr>
              <a:t>She spoke and my proud heart agreed.</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I went to my ship and the shore.</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By the ship I found my comrades,</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all of them mourning and weeping.   </a:t>
            </a:r>
          </a:p>
        </p:txBody>
      </p:sp>
      <p:pic>
        <p:nvPicPr>
          <p:cNvPr id="70660" name="Picture 4">
            <a:extLst>
              <a:ext uri="{FF2B5EF4-FFF2-40B4-BE49-F238E27FC236}">
                <a16:creationId xmlns:a16="http://schemas.microsoft.com/office/drawing/2014/main" id="{8C896BE3-D74D-22E7-EF6F-F8CADF55D88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11738" y="838200"/>
            <a:ext cx="4132262" cy="53086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a:extLst>
              <a:ext uri="{FF2B5EF4-FFF2-40B4-BE49-F238E27FC236}">
                <a16:creationId xmlns:a16="http://schemas.microsoft.com/office/drawing/2014/main" id="{BB9415D1-E3D9-DF4B-A46C-A240D0A2AB62}"/>
              </a:ext>
            </a:extLst>
          </p:cNvPr>
          <p:cNvSpPr>
            <a:spLocks noGrp="1" noChangeArrowheads="1"/>
          </p:cNvSpPr>
          <p:nvPr>
            <p:ph type="title"/>
          </p:nvPr>
        </p:nvSpPr>
        <p:spPr/>
        <p:txBody>
          <a:bodyPr/>
          <a:lstStyle/>
          <a:p>
            <a:r>
              <a:rPr lang="en-GB" altLang="en-US" dirty="0">
                <a:solidFill>
                  <a:schemeClr val="tx1"/>
                </a:solidFill>
                <a:latin typeface="Palatino Linotype" panose="02040502050505030304" pitchFamily="18" charset="0"/>
              </a:rPr>
              <a:t>And as calves greet their mothers</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when the cows come back from pasture,</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running to meet them and lowing,</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so they crowded round me in tears.   </a:t>
            </a:r>
          </a:p>
        </p:txBody>
      </p:sp>
      <p:pic>
        <p:nvPicPr>
          <p:cNvPr id="71684" name="Picture 4">
            <a:extLst>
              <a:ext uri="{FF2B5EF4-FFF2-40B4-BE49-F238E27FC236}">
                <a16:creationId xmlns:a16="http://schemas.microsoft.com/office/drawing/2014/main" id="{C736D901-E452-70F9-A3E9-EFD38136C2A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11738" y="838200"/>
            <a:ext cx="4132262" cy="53086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id="{38A29D64-1B05-00F1-BCD9-A37A1A6ABA69}"/>
              </a:ext>
            </a:extLst>
          </p:cNvPr>
          <p:cNvSpPr>
            <a:spLocks noGrp="1" noChangeArrowheads="1"/>
          </p:cNvSpPr>
          <p:nvPr>
            <p:ph type="title"/>
          </p:nvPr>
        </p:nvSpPr>
        <p:spPr/>
        <p:txBody>
          <a:bodyPr/>
          <a:lstStyle/>
          <a:p>
            <a:br>
              <a:rPr lang="en-GB" altLang="en-US" dirty="0">
                <a:solidFill>
                  <a:schemeClr val="tx1"/>
                </a:solidFill>
                <a:latin typeface="Palatino Linotype" panose="02040502050505030304" pitchFamily="18" charset="0"/>
              </a:rPr>
            </a:b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We brought our ship quietly to shore</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guided to harbour by some god.</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We disembarked and lay there</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two days and nights, sad and weary.   </a:t>
            </a:r>
          </a:p>
        </p:txBody>
      </p:sp>
      <p:pic>
        <p:nvPicPr>
          <p:cNvPr id="5127" name="Picture 7">
            <a:extLst>
              <a:ext uri="{FF2B5EF4-FFF2-40B4-BE49-F238E27FC236}">
                <a16:creationId xmlns:a16="http://schemas.microsoft.com/office/drawing/2014/main" id="{541699CA-200A-7854-2309-6BEEDAD8675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286861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a:extLst>
              <a:ext uri="{FF2B5EF4-FFF2-40B4-BE49-F238E27FC236}">
                <a16:creationId xmlns:a16="http://schemas.microsoft.com/office/drawing/2014/main" id="{7D0040EF-CFC0-F489-E449-04585E564AEE}"/>
              </a:ext>
            </a:extLst>
          </p:cNvPr>
          <p:cNvSpPr>
            <a:spLocks noGrp="1" noChangeArrowheads="1"/>
          </p:cNvSpPr>
          <p:nvPr>
            <p:ph type="title"/>
          </p:nvPr>
        </p:nvSpPr>
        <p:spPr>
          <a:xfrm>
            <a:off x="152400" y="1905000"/>
            <a:ext cx="7772400" cy="5867400"/>
          </a:xfrm>
        </p:spPr>
        <p:txBody>
          <a:bodyPr/>
          <a:lstStyle/>
          <a:p>
            <a:br>
              <a:rPr lang="en-GB" altLang="en-US" dirty="0">
                <a:solidFill>
                  <a:schemeClr val="tx1"/>
                </a:solidFill>
                <a:latin typeface="Palatino Linotype" panose="02040502050505030304" pitchFamily="18" charset="0"/>
              </a:rPr>
            </a:b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They felt as if they were back</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at home in rugged Ithaka</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where they were born and reared,</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and as they wept they spoke to me:   </a:t>
            </a:r>
          </a:p>
        </p:txBody>
      </p:sp>
      <p:pic>
        <p:nvPicPr>
          <p:cNvPr id="72709" name="Picture 5">
            <a:extLst>
              <a:ext uri="{FF2B5EF4-FFF2-40B4-BE49-F238E27FC236}">
                <a16:creationId xmlns:a16="http://schemas.microsoft.com/office/drawing/2014/main" id="{8273CBF7-CDD8-A990-048D-5C83010CB29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0" y="0"/>
            <a:ext cx="5334000" cy="42576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a:extLst>
              <a:ext uri="{FF2B5EF4-FFF2-40B4-BE49-F238E27FC236}">
                <a16:creationId xmlns:a16="http://schemas.microsoft.com/office/drawing/2014/main" id="{D155D047-F2D8-2511-A2A0-7068EC65CD2F}"/>
              </a:ext>
            </a:extLst>
          </p:cNvPr>
          <p:cNvSpPr>
            <a:spLocks noGrp="1" noChangeArrowheads="1"/>
          </p:cNvSpPr>
          <p:nvPr>
            <p:ph type="title"/>
          </p:nvPr>
        </p:nvSpPr>
        <p:spPr>
          <a:xfrm>
            <a:off x="152400" y="1676400"/>
            <a:ext cx="7772400" cy="5867400"/>
          </a:xfrm>
        </p:spPr>
        <p:txBody>
          <a:bodyPr/>
          <a:lstStyle/>
          <a:p>
            <a:br>
              <a:rPr lang="en-GB" altLang="en-US" dirty="0">
                <a:solidFill>
                  <a:schemeClr val="tx1"/>
                </a:solidFill>
                <a:latin typeface="Palatino Linotype" panose="02040502050505030304" pitchFamily="18" charset="0"/>
              </a:rPr>
            </a:br>
            <a:br>
              <a:rPr lang="en-GB" altLang="en-US" dirty="0">
                <a:solidFill>
                  <a:schemeClr val="tx1"/>
                </a:solidFill>
                <a:latin typeface="Palatino Linotype" panose="02040502050505030304" pitchFamily="18" charset="0"/>
              </a:rPr>
            </a:br>
            <a:br>
              <a:rPr lang="en-GB" altLang="en-US" dirty="0">
                <a:solidFill>
                  <a:schemeClr val="tx1"/>
                </a:solidFill>
                <a:latin typeface="Palatino Linotype" panose="02040502050505030304" pitchFamily="18" charset="0"/>
              </a:rPr>
            </a:b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Great Odysseus, </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we are as glad of your return</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as if we had reached Ithaca and home.</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But tell us our comrades</a:t>
            </a:r>
            <a:r>
              <a:rPr lang="en-GB" altLang="en-US" b="1" dirty="0">
                <a:solidFill>
                  <a:schemeClr val="tx1"/>
                </a:solidFill>
              </a:rPr>
              <a:t>’</a:t>
            </a:r>
            <a:r>
              <a:rPr lang="en-GB" altLang="en-US" dirty="0">
                <a:solidFill>
                  <a:schemeClr val="tx1"/>
                </a:solidFill>
                <a:latin typeface="Palatino Linotype" panose="02040502050505030304" pitchFamily="18" charset="0"/>
              </a:rPr>
              <a:t> fate.   </a:t>
            </a:r>
          </a:p>
        </p:txBody>
      </p:sp>
      <p:pic>
        <p:nvPicPr>
          <p:cNvPr id="73733" name="Picture 5">
            <a:extLst>
              <a:ext uri="{FF2B5EF4-FFF2-40B4-BE49-F238E27FC236}">
                <a16:creationId xmlns:a16="http://schemas.microsoft.com/office/drawing/2014/main" id="{7D7710A1-483F-2900-4A85-8DD4A28D61B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06825" y="0"/>
            <a:ext cx="5334000" cy="42576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a:extLst>
              <a:ext uri="{FF2B5EF4-FFF2-40B4-BE49-F238E27FC236}">
                <a16:creationId xmlns:a16="http://schemas.microsoft.com/office/drawing/2014/main" id="{E827313C-DB2B-15AD-045A-ED6C509BBA7A}"/>
              </a:ext>
            </a:extLst>
          </p:cNvPr>
          <p:cNvSpPr>
            <a:spLocks noGrp="1" noChangeArrowheads="1"/>
          </p:cNvSpPr>
          <p:nvPr>
            <p:ph type="title"/>
          </p:nvPr>
        </p:nvSpPr>
        <p:spPr/>
        <p:txBody>
          <a:bodyPr/>
          <a:lstStyle/>
          <a:p>
            <a:r>
              <a:rPr lang="en-GB" altLang="en-US" dirty="0">
                <a:solidFill>
                  <a:schemeClr val="tx1"/>
                </a:solidFill>
                <a:latin typeface="Palatino Linotype" panose="02040502050505030304" pitchFamily="18" charset="0"/>
              </a:rPr>
              <a:t>First, let us drag the ship on land</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and stow our gear in the caves.</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Then come quickly to Circe</a:t>
            </a:r>
            <a:r>
              <a:rPr lang="en-GB" altLang="en-US" b="1" dirty="0">
                <a:solidFill>
                  <a:schemeClr val="tx1"/>
                </a:solidFill>
              </a:rPr>
              <a:t>’</a:t>
            </a:r>
            <a:r>
              <a:rPr lang="en-GB" altLang="en-US" dirty="0">
                <a:solidFill>
                  <a:schemeClr val="tx1"/>
                </a:solidFill>
                <a:latin typeface="Palatino Linotype" panose="02040502050505030304" pitchFamily="18" charset="0"/>
              </a:rPr>
              <a:t>s house</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where your comrades are feasting.   </a:t>
            </a:r>
          </a:p>
        </p:txBody>
      </p:sp>
      <p:pic>
        <p:nvPicPr>
          <p:cNvPr id="74757" name="Picture 5">
            <a:extLst>
              <a:ext uri="{FF2B5EF4-FFF2-40B4-BE49-F238E27FC236}">
                <a16:creationId xmlns:a16="http://schemas.microsoft.com/office/drawing/2014/main" id="{CBC58E70-F12D-3FD3-A5E9-A0A8796947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11713" y="990600"/>
            <a:ext cx="4327525" cy="46482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a:extLst>
              <a:ext uri="{FF2B5EF4-FFF2-40B4-BE49-F238E27FC236}">
                <a16:creationId xmlns:a16="http://schemas.microsoft.com/office/drawing/2014/main" id="{291AEDE3-6CB5-9914-D02C-26CE88E694ED}"/>
              </a:ext>
            </a:extLst>
          </p:cNvPr>
          <p:cNvSpPr>
            <a:spLocks noGrp="1" noChangeArrowheads="1"/>
          </p:cNvSpPr>
          <p:nvPr>
            <p:ph type="title"/>
          </p:nvPr>
        </p:nvSpPr>
        <p:spPr/>
        <p:txBody>
          <a:bodyPr/>
          <a:lstStyle/>
          <a:p>
            <a:r>
              <a:rPr lang="en-GB" altLang="en-US" dirty="0">
                <a:solidFill>
                  <a:schemeClr val="tx1"/>
                </a:solidFill>
                <a:latin typeface="Palatino Linotype" panose="02040502050505030304" pitchFamily="18" charset="0"/>
              </a:rPr>
              <a:t>They quickly did as I told them</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but </a:t>
            </a:r>
            <a:r>
              <a:rPr lang="en-GB" altLang="en-US" dirty="0" err="1">
                <a:solidFill>
                  <a:schemeClr val="tx1"/>
                </a:solidFill>
                <a:latin typeface="Palatino Linotype" panose="02040502050505030304" pitchFamily="18" charset="0"/>
              </a:rPr>
              <a:t>Eurylochos</a:t>
            </a:r>
            <a:r>
              <a:rPr lang="en-GB" altLang="en-US" dirty="0">
                <a:solidFill>
                  <a:schemeClr val="tx1"/>
                </a:solidFill>
                <a:latin typeface="Palatino Linotype" panose="02040502050505030304" pitchFamily="18" charset="0"/>
              </a:rPr>
              <a:t> tried to restrain them.   </a:t>
            </a:r>
          </a:p>
        </p:txBody>
      </p:sp>
      <p:pic>
        <p:nvPicPr>
          <p:cNvPr id="75781" name="Picture 5">
            <a:extLst>
              <a:ext uri="{FF2B5EF4-FFF2-40B4-BE49-F238E27FC236}">
                <a16:creationId xmlns:a16="http://schemas.microsoft.com/office/drawing/2014/main" id="{45E0DCEC-11C4-8C11-F9F4-B052FC1875C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4588" y="762000"/>
            <a:ext cx="4184650" cy="51816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a:extLst>
              <a:ext uri="{FF2B5EF4-FFF2-40B4-BE49-F238E27FC236}">
                <a16:creationId xmlns:a16="http://schemas.microsoft.com/office/drawing/2014/main" id="{A2545226-2852-EE21-F312-5A6229AFBD36}"/>
              </a:ext>
            </a:extLst>
          </p:cNvPr>
          <p:cNvSpPr>
            <a:spLocks noGrp="1" noChangeArrowheads="1"/>
          </p:cNvSpPr>
          <p:nvPr>
            <p:ph type="title"/>
          </p:nvPr>
        </p:nvSpPr>
        <p:spPr/>
        <p:txBody>
          <a:bodyPr/>
          <a:lstStyle/>
          <a:p>
            <a:r>
              <a:rPr lang="en-GB" altLang="en-US" dirty="0">
                <a:solidFill>
                  <a:schemeClr val="tx1"/>
                </a:solidFill>
                <a:latin typeface="Palatino Linotype" panose="02040502050505030304" pitchFamily="18" charset="0"/>
              </a:rPr>
              <a:t>Wretched men, where are we going?</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You want to go to Circe</a:t>
            </a:r>
            <a:r>
              <a:rPr lang="en-GB" altLang="en-US" b="1" dirty="0">
                <a:solidFill>
                  <a:schemeClr val="tx1"/>
                </a:solidFill>
              </a:rPr>
              <a:t>’</a:t>
            </a:r>
            <a:r>
              <a:rPr lang="en-GB" altLang="en-US" dirty="0">
                <a:solidFill>
                  <a:schemeClr val="tx1"/>
                </a:solidFill>
                <a:latin typeface="Palatino Linotype" panose="02040502050505030304" pitchFamily="18" charset="0"/>
              </a:rPr>
              <a:t>s house?</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She will turn us all into beasts</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and make us guard her palace.   </a:t>
            </a:r>
          </a:p>
        </p:txBody>
      </p:sp>
      <p:pic>
        <p:nvPicPr>
          <p:cNvPr id="76805" name="Picture 5">
            <a:extLst>
              <a:ext uri="{FF2B5EF4-FFF2-40B4-BE49-F238E27FC236}">
                <a16:creationId xmlns:a16="http://schemas.microsoft.com/office/drawing/2014/main" id="{49E6D8DA-6815-0D56-43FE-98110ED4651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70438" y="533400"/>
            <a:ext cx="4373562" cy="51562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a:extLst>
              <a:ext uri="{FF2B5EF4-FFF2-40B4-BE49-F238E27FC236}">
                <a16:creationId xmlns:a16="http://schemas.microsoft.com/office/drawing/2014/main" id="{0B745835-BF6A-5E71-095D-6944C4B4E418}"/>
              </a:ext>
            </a:extLst>
          </p:cNvPr>
          <p:cNvSpPr>
            <a:spLocks noGrp="1" noChangeArrowheads="1"/>
          </p:cNvSpPr>
          <p:nvPr>
            <p:ph type="title"/>
          </p:nvPr>
        </p:nvSpPr>
        <p:spPr/>
        <p:txBody>
          <a:bodyPr/>
          <a:lstStyle/>
          <a:p>
            <a:r>
              <a:rPr lang="en-GB" altLang="en-US" dirty="0">
                <a:solidFill>
                  <a:schemeClr val="tx1"/>
                </a:solidFill>
                <a:latin typeface="Palatino Linotype" panose="02040502050505030304" pitchFamily="18" charset="0"/>
              </a:rPr>
              <a:t>Remember what the Cyclops did:</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our comrades went into his cave</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and bold Odysseus was with them;</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they died through his rash folly.   </a:t>
            </a:r>
          </a:p>
        </p:txBody>
      </p:sp>
      <p:pic>
        <p:nvPicPr>
          <p:cNvPr id="77828" name="Picture 4">
            <a:extLst>
              <a:ext uri="{FF2B5EF4-FFF2-40B4-BE49-F238E27FC236}">
                <a16:creationId xmlns:a16="http://schemas.microsoft.com/office/drawing/2014/main" id="{314A708A-F0D7-926F-0358-40A58C43B6E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33913" y="533400"/>
            <a:ext cx="4510087" cy="55626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a:extLst>
              <a:ext uri="{FF2B5EF4-FFF2-40B4-BE49-F238E27FC236}">
                <a16:creationId xmlns:a16="http://schemas.microsoft.com/office/drawing/2014/main" id="{ADC5F1F2-AE61-5DA9-45E2-D640692106D7}"/>
              </a:ext>
            </a:extLst>
          </p:cNvPr>
          <p:cNvSpPr>
            <a:spLocks noGrp="1" noChangeArrowheads="1"/>
          </p:cNvSpPr>
          <p:nvPr>
            <p:ph type="title"/>
          </p:nvPr>
        </p:nvSpPr>
        <p:spPr/>
        <p:txBody>
          <a:bodyPr/>
          <a:lstStyle/>
          <a:p>
            <a:r>
              <a:rPr lang="en-GB" altLang="en-US" dirty="0">
                <a:solidFill>
                  <a:schemeClr val="tx1"/>
                </a:solidFill>
                <a:latin typeface="Palatino Linotype" panose="02040502050505030304" pitchFamily="18" charset="0"/>
              </a:rPr>
              <a:t>He spoke, and I was tempted</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to cut off his head with my sword,</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close kinsman though he was;</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but my companions calmed me down.   </a:t>
            </a:r>
          </a:p>
        </p:txBody>
      </p:sp>
      <p:pic>
        <p:nvPicPr>
          <p:cNvPr id="78852" name="Picture 4">
            <a:extLst>
              <a:ext uri="{FF2B5EF4-FFF2-40B4-BE49-F238E27FC236}">
                <a16:creationId xmlns:a16="http://schemas.microsoft.com/office/drawing/2014/main" id="{16E39179-696F-5CEF-6E01-D3AF31ED7A4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91200" y="0"/>
            <a:ext cx="3463925"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a:extLst>
              <a:ext uri="{FF2B5EF4-FFF2-40B4-BE49-F238E27FC236}">
                <a16:creationId xmlns:a16="http://schemas.microsoft.com/office/drawing/2014/main" id="{4CF39953-7DE0-B4EF-DF90-960982040480}"/>
              </a:ext>
            </a:extLst>
          </p:cNvPr>
          <p:cNvSpPr>
            <a:spLocks noGrp="1" noChangeArrowheads="1"/>
          </p:cNvSpPr>
          <p:nvPr>
            <p:ph type="title"/>
          </p:nvPr>
        </p:nvSpPr>
        <p:spPr/>
        <p:txBody>
          <a:bodyPr/>
          <a:lstStyle/>
          <a:p>
            <a:r>
              <a:rPr lang="en-GB" altLang="en-US" dirty="0">
                <a:solidFill>
                  <a:schemeClr val="tx1"/>
                </a:solidFill>
                <a:latin typeface="Palatino Linotype" panose="02040502050505030304" pitchFamily="18" charset="0"/>
              </a:rPr>
              <a:t>Lord, if you wish, we</a:t>
            </a:r>
            <a:r>
              <a:rPr lang="en-GB" altLang="en-US" b="1" dirty="0">
                <a:solidFill>
                  <a:schemeClr val="tx1"/>
                </a:solidFill>
              </a:rPr>
              <a:t>’</a:t>
            </a:r>
            <a:r>
              <a:rPr lang="en-GB" altLang="en-US" dirty="0">
                <a:solidFill>
                  <a:schemeClr val="tx1"/>
                </a:solidFill>
                <a:latin typeface="Palatino Linotype" panose="02040502050505030304" pitchFamily="18" charset="0"/>
              </a:rPr>
              <a:t>ll let this man</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stay by the ship and guard it;</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but you can lead the rest of us</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to the sacred house of Circe.   </a:t>
            </a:r>
          </a:p>
        </p:txBody>
      </p:sp>
      <p:pic>
        <p:nvPicPr>
          <p:cNvPr id="79876" name="Picture 4">
            <a:extLst>
              <a:ext uri="{FF2B5EF4-FFF2-40B4-BE49-F238E27FC236}">
                <a16:creationId xmlns:a16="http://schemas.microsoft.com/office/drawing/2014/main" id="{1E731030-4229-E283-911D-F679923C0A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4073" t="2702" r="4037" b="5405"/>
          <a:stretch>
            <a:fillRect/>
          </a:stretch>
        </p:blipFill>
        <p:spPr bwMode="auto">
          <a:xfrm>
            <a:off x="4953000" y="0"/>
            <a:ext cx="4191000" cy="51816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a:extLst>
              <a:ext uri="{FF2B5EF4-FFF2-40B4-BE49-F238E27FC236}">
                <a16:creationId xmlns:a16="http://schemas.microsoft.com/office/drawing/2014/main" id="{D8C1BAF7-1C56-94F3-852E-53C24DEE7596}"/>
              </a:ext>
            </a:extLst>
          </p:cNvPr>
          <p:cNvSpPr>
            <a:spLocks noGrp="1" noChangeArrowheads="1"/>
          </p:cNvSpPr>
          <p:nvPr>
            <p:ph type="title"/>
          </p:nvPr>
        </p:nvSpPr>
        <p:spPr/>
        <p:txBody>
          <a:bodyPr/>
          <a:lstStyle/>
          <a:p>
            <a:r>
              <a:rPr lang="en-GB" altLang="en-US" dirty="0">
                <a:solidFill>
                  <a:schemeClr val="tx1"/>
                </a:solidFill>
                <a:latin typeface="Palatino Linotype" panose="02040502050505030304" pitchFamily="18" charset="0"/>
              </a:rPr>
              <a:t>So they left the ship and the sea.</a:t>
            </a:r>
            <a:br>
              <a:rPr lang="en-GB" altLang="en-US" dirty="0">
                <a:solidFill>
                  <a:schemeClr val="tx1"/>
                </a:solidFill>
                <a:latin typeface="Palatino Linotype" panose="02040502050505030304" pitchFamily="18" charset="0"/>
              </a:rPr>
            </a:br>
            <a:r>
              <a:rPr lang="en-GB" altLang="en-US" dirty="0" err="1">
                <a:solidFill>
                  <a:schemeClr val="tx1"/>
                </a:solidFill>
                <a:latin typeface="Palatino Linotype" panose="02040502050505030304" pitchFamily="18" charset="0"/>
              </a:rPr>
              <a:t>Eurylochos</a:t>
            </a:r>
            <a:r>
              <a:rPr lang="en-GB" altLang="en-US" dirty="0">
                <a:solidFill>
                  <a:schemeClr val="tx1"/>
                </a:solidFill>
                <a:latin typeface="Palatino Linotype" panose="02040502050505030304" pitchFamily="18" charset="0"/>
              </a:rPr>
              <a:t> did not stay behind,</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but followed, fearing my anger.   </a:t>
            </a:r>
          </a:p>
        </p:txBody>
      </p:sp>
      <p:pic>
        <p:nvPicPr>
          <p:cNvPr id="80900" name="Picture 4">
            <a:extLst>
              <a:ext uri="{FF2B5EF4-FFF2-40B4-BE49-F238E27FC236}">
                <a16:creationId xmlns:a16="http://schemas.microsoft.com/office/drawing/2014/main" id="{17461B00-18F6-480D-C7E2-80257BEA4F0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9350" y="762000"/>
            <a:ext cx="4184650" cy="51816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a:extLst>
              <a:ext uri="{FF2B5EF4-FFF2-40B4-BE49-F238E27FC236}">
                <a16:creationId xmlns:a16="http://schemas.microsoft.com/office/drawing/2014/main" id="{67FE8B0D-0219-5082-16A7-5ACEA058ECBD}"/>
              </a:ext>
            </a:extLst>
          </p:cNvPr>
          <p:cNvSpPr>
            <a:spLocks noGrp="1" noChangeArrowheads="1"/>
          </p:cNvSpPr>
          <p:nvPr>
            <p:ph type="title"/>
          </p:nvPr>
        </p:nvSpPr>
        <p:spPr/>
        <p:txBody>
          <a:bodyPr/>
          <a:lstStyle/>
          <a:p>
            <a:r>
              <a:rPr lang="en-GB" altLang="en-US" dirty="0">
                <a:solidFill>
                  <a:schemeClr val="tx1"/>
                </a:solidFill>
                <a:latin typeface="Palatino Linotype" panose="02040502050505030304" pitchFamily="18" charset="0"/>
              </a:rPr>
              <a:t>In Circe</a:t>
            </a:r>
            <a:r>
              <a:rPr lang="en-GB" altLang="en-US" b="1" dirty="0">
                <a:solidFill>
                  <a:schemeClr val="tx1"/>
                </a:solidFill>
              </a:rPr>
              <a:t>’</a:t>
            </a:r>
            <a:r>
              <a:rPr lang="en-GB" altLang="en-US" dirty="0">
                <a:solidFill>
                  <a:schemeClr val="tx1"/>
                </a:solidFill>
                <a:latin typeface="Palatino Linotype" panose="02040502050505030304" pitchFamily="18" charset="0"/>
              </a:rPr>
              <a:t>s house we found our friends</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together, enjoying a feast.</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When the two groups met, they wept</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till the house rang; but Circe said:   </a:t>
            </a:r>
          </a:p>
        </p:txBody>
      </p:sp>
      <p:pic>
        <p:nvPicPr>
          <p:cNvPr id="81924" name="Picture 4">
            <a:extLst>
              <a:ext uri="{FF2B5EF4-FFF2-40B4-BE49-F238E27FC236}">
                <a16:creationId xmlns:a16="http://schemas.microsoft.com/office/drawing/2014/main" id="{2E22D242-6270-028F-0B91-DE3C401CF4F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9350" y="762000"/>
            <a:ext cx="4184650" cy="51816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5FFE5A62-981E-24B9-F8B3-39292AB9AA26}"/>
              </a:ext>
            </a:extLst>
          </p:cNvPr>
          <p:cNvSpPr>
            <a:spLocks noGrp="1" noChangeArrowheads="1"/>
          </p:cNvSpPr>
          <p:nvPr>
            <p:ph type="title"/>
          </p:nvPr>
        </p:nvSpPr>
        <p:spPr>
          <a:xfrm>
            <a:off x="152400" y="1600200"/>
            <a:ext cx="7772400" cy="5867400"/>
          </a:xfrm>
        </p:spPr>
        <p:txBody>
          <a:bodyPr/>
          <a:lstStyle/>
          <a:p>
            <a:r>
              <a:rPr lang="en-GB" altLang="en-US" dirty="0">
                <a:solidFill>
                  <a:schemeClr val="tx1"/>
                </a:solidFill>
                <a:latin typeface="Palatino Linotype" panose="02040502050505030304" pitchFamily="18" charset="0"/>
              </a:rPr>
              <a:t>But at dawn on the third day</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I took spear and sword, and made</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for a high point, to look for humans</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or listen for some sound of them.   </a:t>
            </a:r>
          </a:p>
        </p:txBody>
      </p:sp>
      <p:pic>
        <p:nvPicPr>
          <p:cNvPr id="6151" name="Picture 7">
            <a:extLst>
              <a:ext uri="{FF2B5EF4-FFF2-40B4-BE49-F238E27FC236}">
                <a16:creationId xmlns:a16="http://schemas.microsoft.com/office/drawing/2014/main" id="{30392E38-2958-C556-006A-EA74EC1F83F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38600" y="0"/>
            <a:ext cx="5105400" cy="36464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a:extLst>
              <a:ext uri="{FF2B5EF4-FFF2-40B4-BE49-F238E27FC236}">
                <a16:creationId xmlns:a16="http://schemas.microsoft.com/office/drawing/2014/main" id="{20F9F797-F5D9-E538-FD0A-685D491E26DE}"/>
              </a:ext>
            </a:extLst>
          </p:cNvPr>
          <p:cNvSpPr>
            <a:spLocks noGrp="1" noChangeArrowheads="1"/>
          </p:cNvSpPr>
          <p:nvPr>
            <p:ph type="title"/>
          </p:nvPr>
        </p:nvSpPr>
        <p:spPr/>
        <p:txBody>
          <a:bodyPr/>
          <a:lstStyle/>
          <a:p>
            <a:r>
              <a:rPr lang="en-GB" altLang="en-US" dirty="0">
                <a:solidFill>
                  <a:schemeClr val="tx1"/>
                </a:solidFill>
                <a:latin typeface="Palatino Linotype" panose="02040502050505030304" pitchFamily="18" charset="0"/>
              </a:rPr>
              <a:t>Odysseus, son of Laertes,</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stop this lamentation. I too</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know all you have suffered at sea</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and from hostile men on land.   </a:t>
            </a:r>
          </a:p>
        </p:txBody>
      </p:sp>
      <p:pic>
        <p:nvPicPr>
          <p:cNvPr id="82950" name="Picture 6">
            <a:extLst>
              <a:ext uri="{FF2B5EF4-FFF2-40B4-BE49-F238E27FC236}">
                <a16:creationId xmlns:a16="http://schemas.microsoft.com/office/drawing/2014/main" id="{B4177E0D-893C-8357-5B8B-66C8C8D5338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5067300" y="0"/>
            <a:ext cx="4076700" cy="56388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a:extLst>
              <a:ext uri="{FF2B5EF4-FFF2-40B4-BE49-F238E27FC236}">
                <a16:creationId xmlns:a16="http://schemas.microsoft.com/office/drawing/2014/main" id="{3A113026-E8A9-DC85-52E9-D454F1FEB59C}"/>
              </a:ext>
            </a:extLst>
          </p:cNvPr>
          <p:cNvSpPr>
            <a:spLocks noGrp="1" noChangeArrowheads="1"/>
          </p:cNvSpPr>
          <p:nvPr>
            <p:ph type="title"/>
          </p:nvPr>
        </p:nvSpPr>
        <p:spPr>
          <a:xfrm>
            <a:off x="152400" y="2286000"/>
            <a:ext cx="7772400" cy="5867400"/>
          </a:xfrm>
        </p:spPr>
        <p:txBody>
          <a:bodyPr/>
          <a:lstStyle/>
          <a:p>
            <a:r>
              <a:rPr lang="en-GB" altLang="en-US" dirty="0">
                <a:solidFill>
                  <a:schemeClr val="tx1"/>
                </a:solidFill>
                <a:latin typeface="Palatino Linotype" panose="02040502050505030304" pitchFamily="18" charset="0"/>
              </a:rPr>
              <a:t>But now come, eat and drink</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till you regain the courage you had</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when you first left your native land,</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the rugged isle of Ithaka.   </a:t>
            </a:r>
          </a:p>
        </p:txBody>
      </p:sp>
      <p:pic>
        <p:nvPicPr>
          <p:cNvPr id="83976" name="Picture 8">
            <a:extLst>
              <a:ext uri="{FF2B5EF4-FFF2-40B4-BE49-F238E27FC236}">
                <a16:creationId xmlns:a16="http://schemas.microsoft.com/office/drawing/2014/main" id="{905432D6-B6B1-BA9E-3B9B-CD3082ABC94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0" y="0"/>
            <a:ext cx="5334000" cy="42576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a:extLst>
              <a:ext uri="{FF2B5EF4-FFF2-40B4-BE49-F238E27FC236}">
                <a16:creationId xmlns:a16="http://schemas.microsoft.com/office/drawing/2014/main" id="{BD6B54EA-1EFA-7E15-1B1F-4A915B0151E6}"/>
              </a:ext>
            </a:extLst>
          </p:cNvPr>
          <p:cNvSpPr>
            <a:spLocks noGrp="1" noChangeArrowheads="1"/>
          </p:cNvSpPr>
          <p:nvPr>
            <p:ph type="title"/>
          </p:nvPr>
        </p:nvSpPr>
        <p:spPr>
          <a:xfrm>
            <a:off x="152400" y="152400"/>
            <a:ext cx="7772400" cy="5867400"/>
          </a:xfrm>
        </p:spPr>
        <p:txBody>
          <a:bodyPr/>
          <a:lstStyle/>
          <a:p>
            <a:r>
              <a:rPr lang="en-GB" altLang="en-US" dirty="0">
                <a:solidFill>
                  <a:schemeClr val="tx1"/>
                </a:solidFill>
                <a:latin typeface="Palatino Linotype" panose="02040502050505030304" pitchFamily="18" charset="0"/>
              </a:rPr>
              <a:t>Now you are exhausted, discouraged,</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thinking of your long, hard travels;</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you can feel no joy</a:t>
            </a:r>
            <a:r>
              <a:rPr lang="en-GB" altLang="en-US" dirty="0">
                <a:solidFill>
                  <a:srgbClr val="FF0000"/>
                </a:solidFill>
                <a:latin typeface="Palatino Linotype" panose="02040502050505030304" pitchFamily="18" charset="0"/>
              </a:rPr>
              <a:t> </a:t>
            </a:r>
            <a:r>
              <a:rPr lang="en-GB" altLang="en-US" dirty="0">
                <a:solidFill>
                  <a:schemeClr val="tx1"/>
                </a:solidFill>
                <a:latin typeface="Palatino Linotype" panose="02040502050505030304" pitchFamily="18" charset="0"/>
              </a:rPr>
              <a:t>now.   </a:t>
            </a:r>
          </a:p>
        </p:txBody>
      </p:sp>
      <p:pic>
        <p:nvPicPr>
          <p:cNvPr id="84998" name="Picture 6">
            <a:extLst>
              <a:ext uri="{FF2B5EF4-FFF2-40B4-BE49-F238E27FC236}">
                <a16:creationId xmlns:a16="http://schemas.microsoft.com/office/drawing/2014/main" id="{1A981DFF-CBDA-9DE3-959E-E33D30C337C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5067300" y="0"/>
            <a:ext cx="4076700" cy="56388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a:extLst>
              <a:ext uri="{FF2B5EF4-FFF2-40B4-BE49-F238E27FC236}">
                <a16:creationId xmlns:a16="http://schemas.microsoft.com/office/drawing/2014/main" id="{FFACEF6B-254D-8089-1D6A-5E6E19450CEB}"/>
              </a:ext>
            </a:extLst>
          </p:cNvPr>
          <p:cNvSpPr>
            <a:spLocks noGrp="1" noChangeArrowheads="1"/>
          </p:cNvSpPr>
          <p:nvPr>
            <p:ph type="title"/>
          </p:nvPr>
        </p:nvSpPr>
        <p:spPr>
          <a:xfrm>
            <a:off x="152400" y="2819400"/>
            <a:ext cx="7772400" cy="5867400"/>
          </a:xfrm>
        </p:spPr>
        <p:txBody>
          <a:bodyPr/>
          <a:lstStyle/>
          <a:p>
            <a:r>
              <a:rPr lang="en-GB" altLang="en-US" dirty="0">
                <a:solidFill>
                  <a:schemeClr val="tx1"/>
                </a:solidFill>
                <a:latin typeface="Palatino Linotype" panose="02040502050505030304" pitchFamily="18" charset="0"/>
              </a:rPr>
              <a:t>She spoke, and our proud hearts agreed.  </a:t>
            </a:r>
            <a:br>
              <a:rPr lang="en-GB" altLang="en-US" dirty="0">
                <a:solidFill>
                  <a:schemeClr val="tx1"/>
                </a:solidFill>
                <a:latin typeface="Palatino Linotype" panose="02040502050505030304" pitchFamily="18" charset="0"/>
              </a:rPr>
            </a:b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A whole year passed.</a:t>
            </a:r>
            <a:r>
              <a:rPr lang="en-GB" altLang="en-US" dirty="0">
                <a:solidFill>
                  <a:srgbClr val="FF0000"/>
                </a:solidFill>
                <a:latin typeface="Palatino Linotype" panose="02040502050505030304" pitchFamily="18" charset="0"/>
              </a:rPr>
              <a:t> </a:t>
            </a:r>
            <a:br>
              <a:rPr lang="en-GB" altLang="en-US" dirty="0">
                <a:solidFill>
                  <a:srgbClr val="FF0000"/>
                </a:solidFill>
                <a:latin typeface="Palatino Linotype" panose="02040502050505030304" pitchFamily="18" charset="0"/>
              </a:rPr>
            </a:br>
            <a:br>
              <a:rPr lang="en-GB" altLang="en-US" dirty="0">
                <a:solidFill>
                  <a:srgbClr val="FF0000"/>
                </a:solidFill>
                <a:latin typeface="Palatino Linotype" panose="02040502050505030304" pitchFamily="18" charset="0"/>
              </a:rPr>
            </a:br>
            <a:r>
              <a:rPr lang="en-GB" altLang="en-US" dirty="0">
                <a:solidFill>
                  <a:schemeClr val="tx1"/>
                </a:solidFill>
                <a:latin typeface="Palatino Linotype" panose="02040502050505030304" pitchFamily="18" charset="0"/>
              </a:rPr>
              <a:t>Day in, day out, </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we feasted on meat and sweet wine.   </a:t>
            </a:r>
          </a:p>
        </p:txBody>
      </p:sp>
      <p:pic>
        <p:nvPicPr>
          <p:cNvPr id="86020" name="Picture 4">
            <a:extLst>
              <a:ext uri="{FF2B5EF4-FFF2-40B4-BE49-F238E27FC236}">
                <a16:creationId xmlns:a16="http://schemas.microsoft.com/office/drawing/2014/main" id="{69FBF026-DAF2-DA9F-9E44-B6B66E02FA2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 y="0"/>
            <a:ext cx="8305800" cy="45402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7" name="Text Box 3">
            <a:extLst>
              <a:ext uri="{FF2B5EF4-FFF2-40B4-BE49-F238E27FC236}">
                <a16:creationId xmlns:a16="http://schemas.microsoft.com/office/drawing/2014/main" id="{D171EC87-DB6F-F9AA-DBCE-5C6DCD345C9A}"/>
              </a:ext>
            </a:extLst>
          </p:cNvPr>
          <p:cNvSpPr txBox="1">
            <a:spLocks noGrp="1" noChangeArrowheads="1"/>
          </p:cNvSpPr>
          <p:nvPr>
            <p:ph type="body" idx="1"/>
          </p:nvPr>
        </p:nvSpPr>
        <p:spPr bwMode="auto">
          <a:xfrm>
            <a:off x="685800" y="1981200"/>
            <a:ext cx="7772400" cy="411480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0" hangingPunct="0">
              <a:spcBef>
                <a:spcPct val="0"/>
              </a:spcBef>
              <a:buFontTx/>
              <a:buNone/>
            </a:pPr>
            <a:r>
              <a:rPr lang="en-US" altLang="en-US" b="1">
                <a:latin typeface="Times New Roman" panose="02020603050405020304" pitchFamily="18" charset="0"/>
              </a:rPr>
              <a:t>Entracte</a:t>
            </a:r>
            <a:r>
              <a:rPr lang="en-US" altLang="en-US" sz="2400"/>
              <a:t> </a:t>
            </a:r>
          </a:p>
        </p:txBody>
      </p:sp>
      <p:sp>
        <p:nvSpPr>
          <p:cNvPr id="272391" name="Text Box 7">
            <a:extLst>
              <a:ext uri="{FF2B5EF4-FFF2-40B4-BE49-F238E27FC236}">
                <a16:creationId xmlns:a16="http://schemas.microsoft.com/office/drawing/2014/main" id="{8A99CAAC-F524-B449-74AB-0093DF952869}"/>
              </a:ext>
            </a:extLst>
          </p:cNvPr>
          <p:cNvSpPr txBox="1">
            <a:spLocks noChangeArrowheads="1"/>
          </p:cNvSpPr>
          <p:nvPr>
            <p:ph type="title"/>
          </p:nvPr>
        </p:nvSpPr>
        <p:spPr>
          <a:noFill/>
          <a:ln/>
        </p:spPr>
        <p:txBody>
          <a:bodyPr/>
          <a:lstStyle/>
          <a:p>
            <a:pPr eaLnBrk="0" hangingPunct="0"/>
            <a:r>
              <a:rPr lang="en-GB" altLang="en-US" dirty="0">
                <a:solidFill>
                  <a:schemeClr val="tx1"/>
                </a:solidFill>
                <a:latin typeface="Palatino Linotype" panose="02040502050505030304" pitchFamily="18" charset="0"/>
              </a:rPr>
              <a:t>		</a:t>
            </a:r>
            <a:br>
              <a:rPr lang="en-GB" altLang="en-US" dirty="0">
                <a:solidFill>
                  <a:schemeClr val="tx1"/>
                </a:solidFill>
                <a:latin typeface="Palatino Linotype" panose="02040502050505030304" pitchFamily="18" charset="0"/>
              </a:rPr>
            </a:b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		From </a:t>
            </a:r>
            <a:r>
              <a:rPr lang="en-GB" altLang="en-US" dirty="0" err="1">
                <a:solidFill>
                  <a:schemeClr val="tx1"/>
                </a:solidFill>
                <a:latin typeface="Palatino Linotype" panose="02040502050505030304" pitchFamily="18" charset="0"/>
              </a:rPr>
              <a:t>Aiaia</a:t>
            </a:r>
            <a:r>
              <a:rPr lang="en-GB" altLang="en-US" dirty="0">
                <a:solidFill>
                  <a:schemeClr val="tx1"/>
                </a:solidFill>
                <a:latin typeface="Palatino Linotype" panose="02040502050505030304" pitchFamily="18" charset="0"/>
              </a:rPr>
              <a:t>, Odysseus sailed </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		to the Ocean shore of </a:t>
            </a:r>
            <a:r>
              <a:rPr lang="en-GB" altLang="en-US" dirty="0" err="1">
                <a:solidFill>
                  <a:schemeClr val="tx1"/>
                </a:solidFill>
                <a:latin typeface="Palatino Linotype" panose="02040502050505030304" pitchFamily="18" charset="0"/>
              </a:rPr>
              <a:t>Cimmeria</a:t>
            </a:r>
            <a:r>
              <a:rPr lang="en-GB" altLang="en-US" dirty="0">
                <a:solidFill>
                  <a:schemeClr val="tx1"/>
                </a:solidFill>
                <a:latin typeface="Palatino Linotype" panose="02040502050505030304" pitchFamily="18" charset="0"/>
              </a:rPr>
              <a:t>, </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		to summon Tiresias from Hades</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		and to learn his fate.</a:t>
            </a:r>
            <a:br>
              <a:rPr lang="en-GB" altLang="en-US" dirty="0">
                <a:solidFill>
                  <a:schemeClr val="tx1"/>
                </a:solidFill>
                <a:latin typeface="Palatino Linotype" panose="02040502050505030304" pitchFamily="18" charset="0"/>
              </a:rPr>
            </a:b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		But he returned to </a:t>
            </a:r>
            <a:r>
              <a:rPr lang="en-GB" altLang="en-US" dirty="0" err="1">
                <a:solidFill>
                  <a:schemeClr val="tx1"/>
                </a:solidFill>
                <a:latin typeface="Palatino Linotype" panose="02040502050505030304" pitchFamily="18" charset="0"/>
              </a:rPr>
              <a:t>Aiaia</a:t>
            </a:r>
            <a:r>
              <a:rPr lang="en-GB" altLang="en-US" dirty="0">
                <a:solidFill>
                  <a:schemeClr val="tx1"/>
                </a:solidFill>
                <a:latin typeface="Palatino Linotype" panose="02040502050505030304" pitchFamily="18" charset="0"/>
              </a:rPr>
              <a:t> </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		to bury his shipmate, Elpenor.</a:t>
            </a:r>
            <a:endParaRPr lang="en-US" altLang="en-US" dirty="0">
              <a:solidFill>
                <a:schemeClr val="tx1"/>
              </a:solidFill>
              <a:latin typeface="Palatino Linotype" panose="02040502050505030304" pitchFamily="18" charset="0"/>
            </a:endParaRP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70" name="Rectangle 2">
            <a:extLst>
              <a:ext uri="{FF2B5EF4-FFF2-40B4-BE49-F238E27FC236}">
                <a16:creationId xmlns:a16="http://schemas.microsoft.com/office/drawing/2014/main" id="{74956A0B-968D-0DC3-1DD6-9DD1F1FBB3D8}"/>
              </a:ext>
            </a:extLst>
          </p:cNvPr>
          <p:cNvSpPr>
            <a:spLocks noGrp="1" noChangeArrowheads="1"/>
          </p:cNvSpPr>
          <p:nvPr>
            <p:ph type="title"/>
          </p:nvPr>
        </p:nvSpPr>
        <p:spPr/>
        <p:txBody>
          <a:bodyPr/>
          <a:lstStyle/>
          <a:p>
            <a:br>
              <a:rPr lang="en-GB" altLang="en-US" sz="3200" b="1">
                <a:solidFill>
                  <a:schemeClr val="tx1"/>
                </a:solidFill>
                <a:latin typeface="Times New Roman" panose="02020603050405020304" pitchFamily="18" charset="0"/>
              </a:rPr>
            </a:br>
            <a:br>
              <a:rPr lang="en-GB" altLang="en-US" sz="3200" b="1">
                <a:solidFill>
                  <a:schemeClr val="tx1"/>
                </a:solidFill>
                <a:latin typeface="Times New Roman" panose="02020603050405020304" pitchFamily="18" charset="0"/>
              </a:rPr>
            </a:br>
            <a:br>
              <a:rPr lang="en-GB" altLang="en-US" sz="3200" b="1">
                <a:solidFill>
                  <a:schemeClr val="tx1"/>
                </a:solidFill>
                <a:latin typeface="Times New Roman" panose="02020603050405020304" pitchFamily="18" charset="0"/>
              </a:rPr>
            </a:br>
            <a:r>
              <a:rPr lang="en-GB" altLang="en-US" sz="3200" b="1">
                <a:solidFill>
                  <a:schemeClr val="tx1"/>
                </a:solidFill>
                <a:latin typeface="Times New Roman" panose="02020603050405020304" pitchFamily="18" charset="0"/>
              </a:rPr>
              <a:t>         Act 3</a:t>
            </a:r>
            <a:br>
              <a:rPr lang="en-GB" altLang="en-US" sz="3200" b="1">
                <a:solidFill>
                  <a:schemeClr val="tx1"/>
                </a:solidFill>
                <a:latin typeface="Times New Roman" panose="02020603050405020304" pitchFamily="18" charset="0"/>
              </a:rPr>
            </a:br>
            <a:br>
              <a:rPr lang="en-GB" altLang="en-US" sz="3200" b="1">
                <a:solidFill>
                  <a:schemeClr val="tx1"/>
                </a:solidFill>
                <a:latin typeface="Times New Roman" panose="02020603050405020304" pitchFamily="18" charset="0"/>
              </a:rPr>
            </a:br>
            <a:r>
              <a:rPr lang="en-GB" altLang="en-US" sz="3200" b="1">
                <a:solidFill>
                  <a:schemeClr val="tx1"/>
                </a:solidFill>
                <a:latin typeface="Times New Roman" panose="02020603050405020304" pitchFamily="18" charset="0"/>
              </a:rPr>
              <a:t>The Sirens</a:t>
            </a:r>
            <a:r>
              <a:rPr lang="en-GB" altLang="en-US" sz="3200" b="1">
                <a:solidFill>
                  <a:schemeClr val="tx1"/>
                </a:solidFill>
              </a:rPr>
              <a:t>’</a:t>
            </a:r>
            <a:r>
              <a:rPr lang="en-GB" altLang="en-US" sz="3200" b="1">
                <a:solidFill>
                  <a:schemeClr val="tx1"/>
                </a:solidFill>
                <a:latin typeface="Times New Roman" panose="02020603050405020304" pitchFamily="18" charset="0"/>
              </a:rPr>
              <a:t> Song</a:t>
            </a:r>
            <a:br>
              <a:rPr lang="en-GB" altLang="en-US" b="1">
                <a:solidFill>
                  <a:schemeClr val="tx1"/>
                </a:solidFill>
                <a:latin typeface="Times New Roman" panose="02020603050405020304" pitchFamily="18" charset="0"/>
              </a:rPr>
            </a:br>
            <a:br>
              <a:rPr lang="en-GB" altLang="en-US" b="1">
                <a:solidFill>
                  <a:schemeClr val="tx1"/>
                </a:solidFill>
                <a:latin typeface="Times New Roman" panose="02020603050405020304" pitchFamily="18" charset="0"/>
              </a:rPr>
            </a:br>
            <a:br>
              <a:rPr lang="en-GB" altLang="en-US" b="1">
                <a:solidFill>
                  <a:schemeClr val="tx1"/>
                </a:solidFill>
                <a:latin typeface="Times New Roman" panose="02020603050405020304" pitchFamily="18" charset="0"/>
              </a:rPr>
            </a:br>
            <a:br>
              <a:rPr lang="en-GB" altLang="en-US" b="1">
                <a:solidFill>
                  <a:schemeClr val="tx1"/>
                </a:solidFill>
                <a:latin typeface="Times New Roman" panose="02020603050405020304" pitchFamily="18" charset="0"/>
              </a:rPr>
            </a:br>
            <a:br>
              <a:rPr lang="en-GB" altLang="en-US" b="1">
                <a:solidFill>
                  <a:schemeClr val="tx1"/>
                </a:solidFill>
                <a:latin typeface="Times New Roman" panose="02020603050405020304" pitchFamily="18" charset="0"/>
              </a:rPr>
            </a:br>
            <a:br>
              <a:rPr lang="en-GB" altLang="en-US" b="1">
                <a:solidFill>
                  <a:schemeClr val="tx1"/>
                </a:solidFill>
                <a:latin typeface="Times New Roman" panose="02020603050405020304" pitchFamily="18" charset="0"/>
              </a:rPr>
            </a:br>
            <a:br>
              <a:rPr lang="en-GB" altLang="en-US" b="1">
                <a:solidFill>
                  <a:schemeClr val="tx1"/>
                </a:solidFill>
                <a:latin typeface="Times New Roman" panose="02020603050405020304" pitchFamily="18" charset="0"/>
              </a:rPr>
            </a:br>
            <a:br>
              <a:rPr lang="en-GB" altLang="en-US" b="1">
                <a:solidFill>
                  <a:schemeClr val="tx1"/>
                </a:solidFill>
                <a:latin typeface="Times New Roman" panose="02020603050405020304" pitchFamily="18" charset="0"/>
              </a:rPr>
            </a:br>
            <a:br>
              <a:rPr lang="en-GB" altLang="en-US" b="1">
                <a:solidFill>
                  <a:schemeClr val="tx1"/>
                </a:solidFill>
                <a:latin typeface="Times New Roman" panose="02020603050405020304" pitchFamily="18" charset="0"/>
              </a:rPr>
            </a:br>
            <a:br>
              <a:rPr lang="en-GB" altLang="en-US" b="1">
                <a:solidFill>
                  <a:schemeClr val="tx1"/>
                </a:solidFill>
                <a:latin typeface="Times New Roman" panose="02020603050405020304" pitchFamily="18" charset="0"/>
              </a:rPr>
            </a:br>
            <a:endParaRPr lang="en-GB" altLang="en-US" b="1">
              <a:solidFill>
                <a:schemeClr val="tx1"/>
              </a:solidFill>
              <a:latin typeface="Times New Roman" panose="02020603050405020304" pitchFamily="18" charset="0"/>
            </a:endParaRPr>
          </a:p>
        </p:txBody>
      </p:sp>
      <p:pic>
        <p:nvPicPr>
          <p:cNvPr id="314372" name="Picture 4">
            <a:extLst>
              <a:ext uri="{FF2B5EF4-FFF2-40B4-BE49-F238E27FC236}">
                <a16:creationId xmlns:a16="http://schemas.microsoft.com/office/drawing/2014/main" id="{1B9C398B-D2DD-33BD-27AD-985E6C41381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86200" y="0"/>
            <a:ext cx="5260975"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a:extLst>
              <a:ext uri="{FF2B5EF4-FFF2-40B4-BE49-F238E27FC236}">
                <a16:creationId xmlns:a16="http://schemas.microsoft.com/office/drawing/2014/main" id="{215381DB-823D-79E5-C607-471B4FEA3EBC}"/>
              </a:ext>
            </a:extLst>
          </p:cNvPr>
          <p:cNvSpPr>
            <a:spLocks noGrp="1" noChangeArrowheads="1"/>
          </p:cNvSpPr>
          <p:nvPr>
            <p:ph type="title"/>
          </p:nvPr>
        </p:nvSpPr>
        <p:spPr>
          <a:xfrm>
            <a:off x="152400" y="2438400"/>
            <a:ext cx="7772400" cy="5867400"/>
          </a:xfrm>
        </p:spPr>
        <p:txBody>
          <a:bodyPr/>
          <a:lstStyle/>
          <a:p>
            <a:r>
              <a:rPr lang="en-GB" altLang="en-US" dirty="0">
                <a:solidFill>
                  <a:schemeClr val="tx1"/>
                </a:solidFill>
                <a:latin typeface="Palatino Linotype" panose="02040502050505030304" pitchFamily="18" charset="0"/>
              </a:rPr>
              <a:t>When our ship had left the Ocean</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and crossed the open sea,</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and come to </a:t>
            </a:r>
            <a:r>
              <a:rPr lang="en-GB" altLang="en-US" dirty="0" err="1">
                <a:solidFill>
                  <a:schemeClr val="tx1"/>
                </a:solidFill>
                <a:latin typeface="Palatino Linotype" panose="02040502050505030304" pitchFamily="18" charset="0"/>
              </a:rPr>
              <a:t>Aiaia</a:t>
            </a:r>
            <a:r>
              <a:rPr lang="en-GB" altLang="en-US" dirty="0">
                <a:solidFill>
                  <a:schemeClr val="tx1"/>
                </a:solidFill>
                <a:latin typeface="Palatino Linotype" panose="02040502050505030304" pitchFamily="18" charset="0"/>
              </a:rPr>
              <a:t> again,</a:t>
            </a:r>
            <a:br>
              <a:rPr lang="en-GB" altLang="en-US" dirty="0">
                <a:solidFill>
                  <a:srgbClr val="FF0000"/>
                </a:solidFill>
                <a:latin typeface="Palatino Linotype" panose="02040502050505030304" pitchFamily="18" charset="0"/>
              </a:rPr>
            </a:br>
            <a:r>
              <a:rPr lang="en-GB" altLang="en-US" dirty="0">
                <a:solidFill>
                  <a:schemeClr val="tx1"/>
                </a:solidFill>
                <a:latin typeface="Palatino Linotype" panose="02040502050505030304" pitchFamily="18" charset="0"/>
              </a:rPr>
              <a:t>where Dawn lives, and the sun rises, </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we beached and went ashore.</a:t>
            </a:r>
          </a:p>
        </p:txBody>
      </p:sp>
      <p:pic>
        <p:nvPicPr>
          <p:cNvPr id="90116" name="Picture 4">
            <a:extLst>
              <a:ext uri="{FF2B5EF4-FFF2-40B4-BE49-F238E27FC236}">
                <a16:creationId xmlns:a16="http://schemas.microsoft.com/office/drawing/2014/main" id="{515422A1-D478-3F91-E58D-23F74A1AEB9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38400" y="0"/>
            <a:ext cx="6705600" cy="411321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a:extLst>
              <a:ext uri="{FF2B5EF4-FFF2-40B4-BE49-F238E27FC236}">
                <a16:creationId xmlns:a16="http://schemas.microsoft.com/office/drawing/2014/main" id="{2B23B2ED-F154-72E3-B722-688DA12FE067}"/>
              </a:ext>
            </a:extLst>
          </p:cNvPr>
          <p:cNvSpPr>
            <a:spLocks noGrp="1" noChangeArrowheads="1"/>
          </p:cNvSpPr>
          <p:nvPr>
            <p:ph type="title"/>
          </p:nvPr>
        </p:nvSpPr>
        <p:spPr/>
        <p:txBody>
          <a:bodyPr/>
          <a:lstStyle/>
          <a:p>
            <a:r>
              <a:rPr lang="en-GB" altLang="en-US" dirty="0">
                <a:solidFill>
                  <a:schemeClr val="tx1"/>
                </a:solidFill>
                <a:latin typeface="Palatino Linotype" panose="02040502050505030304" pitchFamily="18" charset="0"/>
              </a:rPr>
              <a:t>Circe knew we had returned.</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She came, bringing bread</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and plentiful meat and red wine.</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The bright goddess spoke to us: </a:t>
            </a:r>
          </a:p>
        </p:txBody>
      </p:sp>
      <p:pic>
        <p:nvPicPr>
          <p:cNvPr id="92165" name="Picture 5">
            <a:extLst>
              <a:ext uri="{FF2B5EF4-FFF2-40B4-BE49-F238E27FC236}">
                <a16:creationId xmlns:a16="http://schemas.microsoft.com/office/drawing/2014/main" id="{9B306D48-E7F3-96C6-63E7-52F532B93BF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68938" y="0"/>
            <a:ext cx="3675062"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a:extLst>
              <a:ext uri="{FF2B5EF4-FFF2-40B4-BE49-F238E27FC236}">
                <a16:creationId xmlns:a16="http://schemas.microsoft.com/office/drawing/2014/main" id="{0D203DD0-BDE0-C2F3-13E5-B914981757E6}"/>
              </a:ext>
            </a:extLst>
          </p:cNvPr>
          <p:cNvSpPr>
            <a:spLocks noGrp="1" noChangeArrowheads="1"/>
          </p:cNvSpPr>
          <p:nvPr>
            <p:ph type="title"/>
          </p:nvPr>
        </p:nvSpPr>
        <p:spPr/>
        <p:txBody>
          <a:bodyPr/>
          <a:lstStyle/>
          <a:p>
            <a:r>
              <a:rPr lang="en-GB" altLang="en-US" dirty="0">
                <a:solidFill>
                  <a:schemeClr val="tx1"/>
                </a:solidFill>
                <a:latin typeface="Palatino Linotype" panose="02040502050505030304" pitchFamily="18" charset="0"/>
              </a:rPr>
              <a:t>Rash men, who went alive to Hades,</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facing death twice, while other men</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must die only once! Come now,</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eat and drink, stay here today.   </a:t>
            </a:r>
          </a:p>
        </p:txBody>
      </p:sp>
      <p:pic>
        <p:nvPicPr>
          <p:cNvPr id="93189" name="Picture 5">
            <a:extLst>
              <a:ext uri="{FF2B5EF4-FFF2-40B4-BE49-F238E27FC236}">
                <a16:creationId xmlns:a16="http://schemas.microsoft.com/office/drawing/2014/main" id="{02ED67D7-71D6-A5D2-11C5-008238E7B28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5067300" y="0"/>
            <a:ext cx="4076700" cy="56388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a:extLst>
              <a:ext uri="{FF2B5EF4-FFF2-40B4-BE49-F238E27FC236}">
                <a16:creationId xmlns:a16="http://schemas.microsoft.com/office/drawing/2014/main" id="{B96BE5A9-DE99-BA5C-4652-34256978D08E}"/>
              </a:ext>
            </a:extLst>
          </p:cNvPr>
          <p:cNvSpPr>
            <a:spLocks noGrp="1" noChangeArrowheads="1"/>
          </p:cNvSpPr>
          <p:nvPr>
            <p:ph type="title"/>
          </p:nvPr>
        </p:nvSpPr>
        <p:spPr/>
        <p:txBody>
          <a:bodyPr/>
          <a:lstStyle/>
          <a:p>
            <a:r>
              <a:rPr lang="en-GB" altLang="en-US" dirty="0">
                <a:solidFill>
                  <a:schemeClr val="tx1"/>
                </a:solidFill>
                <a:latin typeface="Palatino Linotype" panose="02040502050505030304" pitchFamily="18" charset="0"/>
              </a:rPr>
              <a:t>At dawn tomorrow you sail.</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I shall show the way and tell you</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what to do to avoid harm</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either at sea or on land.   </a:t>
            </a:r>
          </a:p>
        </p:txBody>
      </p:sp>
      <p:pic>
        <p:nvPicPr>
          <p:cNvPr id="94213" name="Picture 5">
            <a:extLst>
              <a:ext uri="{FF2B5EF4-FFF2-40B4-BE49-F238E27FC236}">
                <a16:creationId xmlns:a16="http://schemas.microsoft.com/office/drawing/2014/main" id="{F9546214-0573-DC89-753E-A68CB8DE06F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5067300" y="0"/>
            <a:ext cx="4076700" cy="56388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1A7CF610-80D4-1905-9239-B595D4795034}"/>
              </a:ext>
            </a:extLst>
          </p:cNvPr>
          <p:cNvSpPr>
            <a:spLocks noGrp="1" noChangeArrowheads="1"/>
          </p:cNvSpPr>
          <p:nvPr>
            <p:ph type="title"/>
          </p:nvPr>
        </p:nvSpPr>
        <p:spPr/>
        <p:txBody>
          <a:bodyPr/>
          <a:lstStyle/>
          <a:p>
            <a:r>
              <a:rPr lang="en-GB" altLang="en-US" dirty="0">
                <a:solidFill>
                  <a:schemeClr val="tx1"/>
                </a:solidFill>
                <a:latin typeface="Palatino Linotype" panose="02040502050505030304" pitchFamily="18" charset="0"/>
              </a:rPr>
              <a:t>I stood on a high rock and saw</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smoke rising from Circe</a:t>
            </a:r>
            <a:r>
              <a:rPr lang="en-GB" altLang="en-US" b="1" dirty="0">
                <a:solidFill>
                  <a:schemeClr val="tx1"/>
                </a:solidFill>
              </a:rPr>
              <a:t>’</a:t>
            </a:r>
            <a:r>
              <a:rPr lang="en-GB" altLang="en-US" dirty="0">
                <a:solidFill>
                  <a:schemeClr val="tx1"/>
                </a:solidFill>
                <a:latin typeface="Palatino Linotype" panose="02040502050505030304" pitchFamily="18" charset="0"/>
              </a:rPr>
              <a:t>s halls</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through the dense woods and scrub.   </a:t>
            </a:r>
          </a:p>
        </p:txBody>
      </p:sp>
      <p:pic>
        <p:nvPicPr>
          <p:cNvPr id="7175" name="Picture 7">
            <a:extLst>
              <a:ext uri="{FF2B5EF4-FFF2-40B4-BE49-F238E27FC236}">
                <a16:creationId xmlns:a16="http://schemas.microsoft.com/office/drawing/2014/main" id="{1E583D38-4310-651F-5B8B-6E431901A18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0"/>
            <a:ext cx="4572000" cy="399891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a:extLst>
              <a:ext uri="{FF2B5EF4-FFF2-40B4-BE49-F238E27FC236}">
                <a16:creationId xmlns:a16="http://schemas.microsoft.com/office/drawing/2014/main" id="{049BB90D-C640-6981-9286-A0C9EF1E5D5F}"/>
              </a:ext>
            </a:extLst>
          </p:cNvPr>
          <p:cNvSpPr>
            <a:spLocks noGrp="1" noChangeArrowheads="1"/>
          </p:cNvSpPr>
          <p:nvPr>
            <p:ph type="title"/>
          </p:nvPr>
        </p:nvSpPr>
        <p:spPr/>
        <p:txBody>
          <a:bodyPr/>
          <a:lstStyle/>
          <a:p>
            <a:r>
              <a:rPr lang="en-GB" altLang="en-US" dirty="0">
                <a:solidFill>
                  <a:schemeClr val="tx1"/>
                </a:solidFill>
                <a:latin typeface="Palatino Linotype" panose="02040502050505030304" pitchFamily="18" charset="0"/>
              </a:rPr>
              <a:t>So we feasted on meat and wine</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till night came, and the men lay down</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to sleep by the stern of the ship.   </a:t>
            </a:r>
          </a:p>
        </p:txBody>
      </p:sp>
      <p:pic>
        <p:nvPicPr>
          <p:cNvPr id="95236" name="Picture 4">
            <a:extLst>
              <a:ext uri="{FF2B5EF4-FFF2-40B4-BE49-F238E27FC236}">
                <a16:creationId xmlns:a16="http://schemas.microsoft.com/office/drawing/2014/main" id="{8308E5E1-A876-AE39-A99D-E7F9D42A178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11738" y="838200"/>
            <a:ext cx="4132262" cy="53086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a:extLst>
              <a:ext uri="{FF2B5EF4-FFF2-40B4-BE49-F238E27FC236}">
                <a16:creationId xmlns:a16="http://schemas.microsoft.com/office/drawing/2014/main" id="{E611CD38-3B9F-1DE6-5ECE-C4631B1236B4}"/>
              </a:ext>
            </a:extLst>
          </p:cNvPr>
          <p:cNvSpPr>
            <a:spLocks noGrp="1" noChangeArrowheads="1"/>
          </p:cNvSpPr>
          <p:nvPr>
            <p:ph type="title"/>
          </p:nvPr>
        </p:nvSpPr>
        <p:spPr/>
        <p:txBody>
          <a:bodyPr/>
          <a:lstStyle/>
          <a:p>
            <a:r>
              <a:rPr lang="en-GB" altLang="en-US" dirty="0">
                <a:solidFill>
                  <a:schemeClr val="tx1"/>
                </a:solidFill>
                <a:latin typeface="Palatino Linotype" panose="02040502050505030304" pitchFamily="18" charset="0"/>
              </a:rPr>
              <a:t>But Circe took me by the hand</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and led me away from the rest</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and asked me about our voyage</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and I told her all that happened.   </a:t>
            </a:r>
          </a:p>
        </p:txBody>
      </p:sp>
      <p:pic>
        <p:nvPicPr>
          <p:cNvPr id="96260" name="Picture 4">
            <a:extLst>
              <a:ext uri="{FF2B5EF4-FFF2-40B4-BE49-F238E27FC236}">
                <a16:creationId xmlns:a16="http://schemas.microsoft.com/office/drawing/2014/main" id="{A2D3FA02-6B30-BA1E-23CF-CBB9C12FE2E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9350" y="762000"/>
            <a:ext cx="4184650" cy="51816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a:extLst>
              <a:ext uri="{FF2B5EF4-FFF2-40B4-BE49-F238E27FC236}">
                <a16:creationId xmlns:a16="http://schemas.microsoft.com/office/drawing/2014/main" id="{31E6761B-6661-CE3E-438A-7BB61006C2EE}"/>
              </a:ext>
            </a:extLst>
          </p:cNvPr>
          <p:cNvSpPr>
            <a:spLocks noGrp="1" noChangeArrowheads="1"/>
          </p:cNvSpPr>
          <p:nvPr>
            <p:ph type="title"/>
          </p:nvPr>
        </p:nvSpPr>
        <p:spPr/>
        <p:txBody>
          <a:bodyPr/>
          <a:lstStyle/>
          <a:p>
            <a:r>
              <a:rPr lang="en-GB" altLang="en-US" dirty="0">
                <a:solidFill>
                  <a:schemeClr val="tx1"/>
                </a:solidFill>
                <a:latin typeface="Palatino Linotype" panose="02040502050505030304" pitchFamily="18" charset="0"/>
              </a:rPr>
              <a:t>So, that is done. Now listen:</a:t>
            </a:r>
            <a:br>
              <a:rPr lang="en-GB" altLang="en-US" dirty="0">
                <a:solidFill>
                  <a:srgbClr val="FF0000"/>
                </a:solidFill>
                <a:latin typeface="Palatino Linotype" panose="02040502050505030304" pitchFamily="18" charset="0"/>
              </a:rPr>
            </a:br>
            <a:r>
              <a:rPr lang="en-GB" altLang="en-US" dirty="0">
                <a:solidFill>
                  <a:schemeClr val="tx1"/>
                </a:solidFill>
                <a:latin typeface="Palatino Linotype" panose="02040502050505030304" pitchFamily="18" charset="0"/>
              </a:rPr>
              <a:t>from here you</a:t>
            </a:r>
            <a:r>
              <a:rPr lang="en-GB" altLang="en-US" b="1" dirty="0">
                <a:solidFill>
                  <a:schemeClr val="tx1"/>
                </a:solidFill>
              </a:rPr>
              <a:t>’</a:t>
            </a:r>
            <a:r>
              <a:rPr lang="en-GB" altLang="en-US" dirty="0">
                <a:solidFill>
                  <a:schemeClr val="tx1"/>
                </a:solidFill>
                <a:latin typeface="Palatino Linotype" panose="02040502050505030304" pitchFamily="18" charset="0"/>
              </a:rPr>
              <a:t>ll come to the Sirens</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who bewitch all who draw near.   </a:t>
            </a:r>
          </a:p>
        </p:txBody>
      </p:sp>
      <p:pic>
        <p:nvPicPr>
          <p:cNvPr id="97285" name="Picture 5">
            <a:extLst>
              <a:ext uri="{FF2B5EF4-FFF2-40B4-BE49-F238E27FC236}">
                <a16:creationId xmlns:a16="http://schemas.microsoft.com/office/drawing/2014/main" id="{D9D703A9-6367-89F6-A5CA-F3FF2454ED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5067300" y="0"/>
            <a:ext cx="4076700" cy="56388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a:extLst>
              <a:ext uri="{FF2B5EF4-FFF2-40B4-BE49-F238E27FC236}">
                <a16:creationId xmlns:a16="http://schemas.microsoft.com/office/drawing/2014/main" id="{6B88FDE8-424C-8446-84BF-017D9B189CFC}"/>
              </a:ext>
            </a:extLst>
          </p:cNvPr>
          <p:cNvSpPr>
            <a:spLocks noGrp="1" noChangeArrowheads="1"/>
          </p:cNvSpPr>
          <p:nvPr>
            <p:ph type="title"/>
          </p:nvPr>
        </p:nvSpPr>
        <p:spPr/>
        <p:txBody>
          <a:bodyPr/>
          <a:lstStyle/>
          <a:p>
            <a:r>
              <a:rPr lang="en-GB" altLang="en-US" dirty="0">
                <a:solidFill>
                  <a:schemeClr val="tx1"/>
                </a:solidFill>
                <a:latin typeface="Palatino Linotype" panose="02040502050505030304" pitchFamily="18" charset="0"/>
              </a:rPr>
              <a:t>Any man who listens to them</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will never return home,</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never be joyfully surrounded </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by wife and children.</a:t>
            </a:r>
          </a:p>
        </p:txBody>
      </p:sp>
      <p:pic>
        <p:nvPicPr>
          <p:cNvPr id="98309" name="Picture 5">
            <a:extLst>
              <a:ext uri="{FF2B5EF4-FFF2-40B4-BE49-F238E27FC236}">
                <a16:creationId xmlns:a16="http://schemas.microsoft.com/office/drawing/2014/main" id="{FB114919-EBCF-06D7-5065-6B8CA3EE888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75150" y="0"/>
            <a:ext cx="4772025" cy="59436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a:extLst>
              <a:ext uri="{FF2B5EF4-FFF2-40B4-BE49-F238E27FC236}">
                <a16:creationId xmlns:a16="http://schemas.microsoft.com/office/drawing/2014/main" id="{D82310E6-B4BA-C665-AFEB-3110E5F154D0}"/>
              </a:ext>
            </a:extLst>
          </p:cNvPr>
          <p:cNvSpPr>
            <a:spLocks noGrp="1" noChangeArrowheads="1"/>
          </p:cNvSpPr>
          <p:nvPr>
            <p:ph type="title"/>
          </p:nvPr>
        </p:nvSpPr>
        <p:spPr/>
        <p:txBody>
          <a:bodyPr/>
          <a:lstStyle/>
          <a:p>
            <a:r>
              <a:rPr lang="en-GB" altLang="en-US" dirty="0">
                <a:solidFill>
                  <a:schemeClr val="tx1"/>
                </a:solidFill>
                <a:latin typeface="Palatino Linotype" panose="02040502050505030304" pitchFamily="18" charset="0"/>
              </a:rPr>
              <a:t>The Sirens cast their spell in song.</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The beach near their meadow </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is full of bones </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covered in shrivelled skin.   </a:t>
            </a:r>
          </a:p>
        </p:txBody>
      </p:sp>
      <p:pic>
        <p:nvPicPr>
          <p:cNvPr id="99332" name="Picture 4">
            <a:extLst>
              <a:ext uri="{FF2B5EF4-FFF2-40B4-BE49-F238E27FC236}">
                <a16:creationId xmlns:a16="http://schemas.microsoft.com/office/drawing/2014/main" id="{E1AE38C3-72A0-79DD-DF50-F848E3B933E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75150" y="0"/>
            <a:ext cx="4772025" cy="59436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a:extLst>
              <a:ext uri="{FF2B5EF4-FFF2-40B4-BE49-F238E27FC236}">
                <a16:creationId xmlns:a16="http://schemas.microsoft.com/office/drawing/2014/main" id="{2E6335E7-E09D-F160-8CD0-B0785B1BB0AD}"/>
              </a:ext>
            </a:extLst>
          </p:cNvPr>
          <p:cNvSpPr>
            <a:spLocks noGrp="1" noChangeArrowheads="1"/>
          </p:cNvSpPr>
          <p:nvPr>
            <p:ph type="title"/>
          </p:nvPr>
        </p:nvSpPr>
        <p:spPr>
          <a:xfrm>
            <a:off x="152400" y="2057400"/>
            <a:ext cx="7772400" cy="5867400"/>
          </a:xfrm>
        </p:spPr>
        <p:txBody>
          <a:bodyPr/>
          <a:lstStyle/>
          <a:p>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You must row straight past: plug</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your companions</a:t>
            </a:r>
            <a:r>
              <a:rPr lang="en-GB" altLang="en-US" b="1" dirty="0">
                <a:solidFill>
                  <a:schemeClr val="tx1"/>
                </a:solidFill>
              </a:rPr>
              <a:t>’</a:t>
            </a:r>
            <a:r>
              <a:rPr lang="en-GB" altLang="en-US" dirty="0">
                <a:solidFill>
                  <a:schemeClr val="tx1"/>
                </a:solidFill>
                <a:latin typeface="Palatino Linotype" panose="02040502050505030304" pitchFamily="18" charset="0"/>
              </a:rPr>
              <a:t> ears with wax</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so that they cannot listen.   </a:t>
            </a:r>
          </a:p>
        </p:txBody>
      </p:sp>
      <p:pic>
        <p:nvPicPr>
          <p:cNvPr id="100356" name="Picture 4">
            <a:extLst>
              <a:ext uri="{FF2B5EF4-FFF2-40B4-BE49-F238E27FC236}">
                <a16:creationId xmlns:a16="http://schemas.microsoft.com/office/drawing/2014/main" id="{297D9F69-3B20-CED9-7887-EA76DCAECD3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657600" y="0"/>
            <a:ext cx="5486400" cy="435451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a:extLst>
              <a:ext uri="{FF2B5EF4-FFF2-40B4-BE49-F238E27FC236}">
                <a16:creationId xmlns:a16="http://schemas.microsoft.com/office/drawing/2014/main" id="{BB06E65A-EDAD-4530-3DCA-40BAB33277D7}"/>
              </a:ext>
            </a:extLst>
          </p:cNvPr>
          <p:cNvSpPr>
            <a:spLocks noGrp="1" noChangeArrowheads="1"/>
          </p:cNvSpPr>
          <p:nvPr>
            <p:ph type="title"/>
          </p:nvPr>
        </p:nvSpPr>
        <p:spPr>
          <a:xfrm>
            <a:off x="152400" y="2133600"/>
            <a:ext cx="7772400" cy="5867400"/>
          </a:xfrm>
        </p:spPr>
        <p:txBody>
          <a:bodyPr/>
          <a:lstStyle/>
          <a:p>
            <a:r>
              <a:rPr lang="en-GB" altLang="en-US" dirty="0">
                <a:solidFill>
                  <a:srgbClr val="000000"/>
                </a:solidFill>
                <a:latin typeface="Palatino Linotype" panose="02040502050505030304" pitchFamily="18" charset="0"/>
              </a:rPr>
              <a:t>If you yourself want to hear, </a:t>
            </a:r>
            <a:br>
              <a:rPr lang="en-GB" altLang="en-US" dirty="0">
                <a:solidFill>
                  <a:srgbClr val="000000"/>
                </a:solidFill>
                <a:latin typeface="Palatino Linotype" panose="02040502050505030304" pitchFamily="18" charset="0"/>
              </a:rPr>
            </a:br>
            <a:r>
              <a:rPr lang="en-GB" altLang="en-US" dirty="0">
                <a:solidFill>
                  <a:srgbClr val="000000"/>
                </a:solidFill>
                <a:latin typeface="Palatino Linotype" panose="02040502050505030304" pitchFamily="18" charset="0"/>
              </a:rPr>
              <a:t>your men must tie you to the mast. </a:t>
            </a:r>
            <a:br>
              <a:rPr lang="en-GB" altLang="en-US" dirty="0">
                <a:solidFill>
                  <a:srgbClr val="000000"/>
                </a:solidFill>
                <a:latin typeface="Palatino Linotype" panose="02040502050505030304" pitchFamily="18" charset="0"/>
              </a:rPr>
            </a:br>
            <a:r>
              <a:rPr lang="en-GB" altLang="en-US" dirty="0">
                <a:solidFill>
                  <a:srgbClr val="000000"/>
                </a:solidFill>
                <a:latin typeface="Palatino Linotype" panose="02040502050505030304" pitchFamily="18" charset="0"/>
              </a:rPr>
              <a:t>Then you can enjoy the Sirens</a:t>
            </a:r>
            <a:r>
              <a:rPr lang="en-GB" altLang="en-US" b="1" dirty="0">
                <a:solidFill>
                  <a:srgbClr val="000000"/>
                </a:solidFill>
              </a:rPr>
              <a:t>’</a:t>
            </a:r>
            <a:r>
              <a:rPr lang="en-GB" altLang="en-US" dirty="0">
                <a:solidFill>
                  <a:srgbClr val="000000"/>
                </a:solidFill>
                <a:latin typeface="Palatino Linotype" panose="02040502050505030304" pitchFamily="18" charset="0"/>
              </a:rPr>
              <a:t> song.</a:t>
            </a:r>
            <a:r>
              <a:rPr lang="en-GB" altLang="en-US" dirty="0">
                <a:solidFill>
                  <a:schemeClr val="tx1"/>
                </a:solidFill>
                <a:latin typeface="Palatino Linotype" panose="02040502050505030304" pitchFamily="18" charset="0"/>
              </a:rPr>
              <a:t>   </a:t>
            </a:r>
          </a:p>
        </p:txBody>
      </p:sp>
      <p:pic>
        <p:nvPicPr>
          <p:cNvPr id="101381" name="Picture 5">
            <a:extLst>
              <a:ext uri="{FF2B5EF4-FFF2-40B4-BE49-F238E27FC236}">
                <a16:creationId xmlns:a16="http://schemas.microsoft.com/office/drawing/2014/main" id="{6BBCB3F6-90BA-1D8B-440C-C535EEAC1CA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05200" y="0"/>
            <a:ext cx="5638800" cy="42640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a:extLst>
              <a:ext uri="{FF2B5EF4-FFF2-40B4-BE49-F238E27FC236}">
                <a16:creationId xmlns:a16="http://schemas.microsoft.com/office/drawing/2014/main" id="{814D9731-37E2-4543-1028-3A2E8D01D58B}"/>
              </a:ext>
            </a:extLst>
          </p:cNvPr>
          <p:cNvSpPr>
            <a:spLocks noGrp="1" noChangeArrowheads="1"/>
          </p:cNvSpPr>
          <p:nvPr>
            <p:ph type="title"/>
          </p:nvPr>
        </p:nvSpPr>
        <p:spPr/>
        <p:txBody>
          <a:bodyPr/>
          <a:lstStyle/>
          <a:p>
            <a:r>
              <a:rPr lang="en-GB" altLang="en-US" dirty="0">
                <a:solidFill>
                  <a:schemeClr val="tx1"/>
                </a:solidFill>
                <a:latin typeface="Palatino Linotype" panose="02040502050505030304" pitchFamily="18" charset="0"/>
              </a:rPr>
              <a:t>When you beg them to free you,</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they must only tie you tighter.</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After that I can reveal no more; </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you yourself must choose your course.   </a:t>
            </a:r>
          </a:p>
        </p:txBody>
      </p:sp>
      <p:pic>
        <p:nvPicPr>
          <p:cNvPr id="102405" name="Picture 5">
            <a:extLst>
              <a:ext uri="{FF2B5EF4-FFF2-40B4-BE49-F238E27FC236}">
                <a16:creationId xmlns:a16="http://schemas.microsoft.com/office/drawing/2014/main" id="{846A20BA-EE1C-0E61-D29A-A35E9B65F96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5067300" y="0"/>
            <a:ext cx="4076700" cy="56388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a:extLst>
              <a:ext uri="{FF2B5EF4-FFF2-40B4-BE49-F238E27FC236}">
                <a16:creationId xmlns:a16="http://schemas.microsoft.com/office/drawing/2014/main" id="{86220B0C-C5DA-4046-0943-D323142AAE56}"/>
              </a:ext>
            </a:extLst>
          </p:cNvPr>
          <p:cNvSpPr>
            <a:spLocks noGrp="1" noChangeArrowheads="1"/>
          </p:cNvSpPr>
          <p:nvPr>
            <p:ph type="title"/>
          </p:nvPr>
        </p:nvSpPr>
        <p:spPr>
          <a:xfrm>
            <a:off x="152400" y="2438400"/>
            <a:ext cx="7772400" cy="5867400"/>
          </a:xfrm>
        </p:spPr>
        <p:txBody>
          <a:bodyPr/>
          <a:lstStyle/>
          <a:p>
            <a:r>
              <a:rPr lang="en-GB" altLang="en-US" dirty="0">
                <a:solidFill>
                  <a:schemeClr val="tx1"/>
                </a:solidFill>
                <a:latin typeface="Palatino Linotype" panose="02040502050505030304" pitchFamily="18" charset="0"/>
              </a:rPr>
              <a:t>She spoke, and Dawn appeared.</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Circe left, and I went on board.</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I told my men to cast off</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and they sat to their oars and rowed,</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striking the grey sea with their oars.   </a:t>
            </a:r>
          </a:p>
        </p:txBody>
      </p:sp>
      <p:pic>
        <p:nvPicPr>
          <p:cNvPr id="103428" name="Picture 4">
            <a:extLst>
              <a:ext uri="{FF2B5EF4-FFF2-40B4-BE49-F238E27FC236}">
                <a16:creationId xmlns:a16="http://schemas.microsoft.com/office/drawing/2014/main" id="{FB305A92-D2AE-FDB9-6B83-41BB7F01AB3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334"/>
          <a:stretch>
            <a:fillRect/>
          </a:stretch>
        </p:blipFill>
        <p:spPr bwMode="auto">
          <a:xfrm>
            <a:off x="3581400" y="0"/>
            <a:ext cx="5638800" cy="42926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a:extLst>
              <a:ext uri="{FF2B5EF4-FFF2-40B4-BE49-F238E27FC236}">
                <a16:creationId xmlns:a16="http://schemas.microsoft.com/office/drawing/2014/main" id="{25ECEFB0-B62B-17DF-CB38-0922290C9C9E}"/>
              </a:ext>
            </a:extLst>
          </p:cNvPr>
          <p:cNvSpPr>
            <a:spLocks noGrp="1" noChangeArrowheads="1"/>
          </p:cNvSpPr>
          <p:nvPr>
            <p:ph type="title"/>
          </p:nvPr>
        </p:nvSpPr>
        <p:spPr>
          <a:xfrm>
            <a:off x="152400" y="2133600"/>
            <a:ext cx="7772400" cy="5867400"/>
          </a:xfrm>
        </p:spPr>
        <p:txBody>
          <a:bodyPr/>
          <a:lstStyle/>
          <a:p>
            <a:r>
              <a:rPr lang="en-GB" altLang="en-US" dirty="0">
                <a:solidFill>
                  <a:schemeClr val="tx1"/>
                </a:solidFill>
                <a:latin typeface="Palatino Linotype" panose="02040502050505030304" pitchFamily="18" charset="0"/>
              </a:rPr>
              <a:t>To help us, a following wind</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was sent by fair-haired Circe,</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dread goddess </a:t>
            </a:r>
            <a:br>
              <a:rPr lang="en-GB" altLang="en-US" dirty="0">
                <a:solidFill>
                  <a:schemeClr val="tx1"/>
                </a:solidFill>
                <a:latin typeface="Palatino Linotype" panose="02040502050505030304" pitchFamily="18" charset="0"/>
              </a:rPr>
            </a:br>
            <a:r>
              <a:rPr lang="en-GB" altLang="en-US" dirty="0">
                <a:solidFill>
                  <a:schemeClr val="tx1"/>
                </a:solidFill>
                <a:latin typeface="Palatino Linotype" panose="02040502050505030304" pitchFamily="18" charset="0"/>
              </a:rPr>
              <a:t>who speaks with mortals.   </a:t>
            </a:r>
          </a:p>
        </p:txBody>
      </p:sp>
      <p:pic>
        <p:nvPicPr>
          <p:cNvPr id="104453" name="Picture 5">
            <a:extLst>
              <a:ext uri="{FF2B5EF4-FFF2-40B4-BE49-F238E27FC236}">
                <a16:creationId xmlns:a16="http://schemas.microsoft.com/office/drawing/2014/main" id="{E9015F61-156E-6125-6F2B-FE2F47F333F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38400" y="0"/>
            <a:ext cx="6705600" cy="411321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theme/theme1.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altLang="en-US" sz="2400" b="0" i="0" u="none" strike="noStrike" cap="none" normalizeH="0" baseline="0" smtClean="0">
            <a:ln>
              <a:noFill/>
            </a:ln>
            <a:solidFill>
              <a:schemeClr val="tx1"/>
            </a:solidFill>
            <a:effectLst/>
            <a:latin typeface="Arial" panose="020B0604020202020204" pitchFamily="34" charset="0"/>
            <a:ea typeface="ＭＳ Ｐゴシック"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altLang="en-US" sz="2400" b="0" i="0" u="none" strike="noStrike" cap="none" normalizeH="0" baseline="0" smtClean="0">
            <a:ln>
              <a:noFill/>
            </a:ln>
            <a:solidFill>
              <a:schemeClr val="tx1"/>
            </a:solidFill>
            <a:effectLst/>
            <a:latin typeface="Arial" panose="020B0604020202020204" pitchFamily="34" charset="0"/>
            <a:ea typeface="ＭＳ Ｐゴシック" panose="020B0600070205080204" pitchFamily="34"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793</TotalTime>
  <Words>4134</Words>
  <Application>Microsoft Macintosh PowerPoint</Application>
  <PresentationFormat>On-screen Show (4:3)</PresentationFormat>
  <Paragraphs>283</Paragraphs>
  <Slides>137</Slides>
  <Notes>137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137</vt:i4>
      </vt:variant>
    </vt:vector>
  </HeadingPairs>
  <TitlesOfParts>
    <vt:vector size="142" baseType="lpstr">
      <vt:lpstr>Arial</vt:lpstr>
      <vt:lpstr>Times New Roman</vt:lpstr>
      <vt:lpstr>Palatino Linotype</vt:lpstr>
      <vt:lpstr>ＭＳ Ｐゴシック</vt:lpstr>
      <vt:lpstr>Blank Presentation</vt:lpstr>
      <vt:lpstr> Admit me, CHORUS to this History,   who, Prologue-like …           -1-      Pardon, Gentles all, The flat unleaven’d Spirit that hath dar’d, On this unworthy Scaffold, to bring forth So great an Object.  Can this Cock-Pit hold The sounding Furrowes of the wine-dark Sea?    Or may we cramme Within this Wooden O the swift blacke shippes That burnt the toplesse Towres of Ilium?      (WS + PB, CM, JM, AT)  </vt:lpstr>
      <vt:lpstr>      -1,000,000-   O, pardon! since a crooked Figure may Attest in little space a Million, And let us, Cyphers to this great Accompt, On your imaginarie Forces worke.  Piece out our imperfections with your thoughts.  For ’tis your thoughts that now must boldly cut  Through liquid Mountains in a strong-ribb’d Barke  And bring the much-enduring Man to Circe’s  Bowered Isle and tufted Grove.   </vt:lpstr>
      <vt:lpstr>      Circe     </vt:lpstr>
      <vt:lpstr>  </vt:lpstr>
      <vt:lpstr>               Act 1        Circe’s Cup          </vt:lpstr>
      <vt:lpstr>We came to the island  of Aiaia. Circe lived there, dread goddess with beautiful hair, who speaks with mortals.  </vt:lpstr>
      <vt:lpstr>  We brought our ship quietly to shore guided to harbour by some god. We disembarked and lay there two days and nights, sad and weary.   </vt:lpstr>
      <vt:lpstr>But at dawn on the third day I took spear and sword, and made for a high point, to look for humans or listen for some sound of them.   </vt:lpstr>
      <vt:lpstr>I stood on a high rock and saw smoke rising from Circe’s halls through the dense woods and scrub.   </vt:lpstr>
      <vt:lpstr>Should I take a closer look? I thought it best to go back to the ship, feed my comrades then send them ahead to explore.   </vt:lpstr>
      <vt:lpstr>I went back to the ship and roused my companions,  speaking gently to each man in turn.   </vt:lpstr>
      <vt:lpstr>My friends, we are not yet going down to the house of Death. Come, while we have food and drink let’s eat, and not starve to death.   </vt:lpstr>
      <vt:lpstr>So for the whole day until sunset we feasted on meat and sweet wine but when the sun set and night came we lay down to sleep by the shore.   </vt:lpstr>
      <vt:lpstr>At dawn I summoned them and spoke:  Friends, we do not know where we are; let us think what plan we should follow; I know of nothing we can do.   </vt:lpstr>
      <vt:lpstr>      I climbed to a high point and saw that we are on an island surrounded by sea. The land is low, and I saw smoke through the trees.   </vt:lpstr>
      <vt:lpstr>I divided my companions into two groups. I led one, brave Eurylochos the other.   </vt:lpstr>
      <vt:lpstr>Then we shook lots in a helmet, and Eurylochos’ came out first. He set off with twenty-two men, weeping; and we were weeping too.   </vt:lpstr>
      <vt:lpstr>In a clearing they found Circe’s house,  made of polished stone.   </vt:lpstr>
      <vt:lpstr>Round it were wolves and lions bewitched by Circe with her drugs; they did not attack the men but fawned on them, waving their tails.   </vt:lpstr>
      <vt:lpstr>Like dogs hoping for titbits when their master comes from a feast, these beasts fawned on my comrades; but the men were frightened by them.   </vt:lpstr>
      <vt:lpstr>They stood in Circe’s forecourt and heard her singing sweetly as she wove on a splendid loom, her work divinely beautiful.   </vt:lpstr>
      <vt:lpstr>Now Polites, leader of men, the dearest of friends, spoke to my companions:   </vt:lpstr>
      <vt:lpstr>Friends, someone is singing in there while she moves about at her loom. The whole place resounds to her voice: woman or goddess – let’s call her.   </vt:lpstr>
      <vt:lpstr>The men called out, Circe appeared, invited them in, and they entered. Only Eurylochos hung back for he feared this was a trap.   </vt:lpstr>
      <vt:lpstr>       She gave them seats inside and mixed a potion – barley, cheese, and honey in wine; but added evil drugs to make them forget their homeland.   </vt:lpstr>
      <vt:lpstr>When they had drunk, she struck them with her wand, and drove them out to the pigsties; and they became pigs, with pigs’ bristles, but with men’s minds.  </vt:lpstr>
      <vt:lpstr>They wept as they were penned in the sty and Circe spread acorns for them and other things that pigs feed on.   </vt:lpstr>
      <vt:lpstr>  </vt:lpstr>
      <vt:lpstr>            Act 2  Hermes’ Antidote          </vt:lpstr>
      <vt:lpstr>Eurylochos came back to the ship to tell of our friends’ fate.   </vt:lpstr>
      <vt:lpstr>At first he could not speak at all for grief, his eyes brimming with tears but we questioned him and at last he told us it all.   </vt:lpstr>
      <vt:lpstr>We went, noble Odysseus, through the woods as you told us, and found a house in a clearing.   </vt:lpstr>
      <vt:lpstr>Someone – woman or goddess – was singing inside at a loom. The men called out to her.   </vt:lpstr>
      <vt:lpstr>She opened the doors and appeared, invited them in, and they entered. I alone waited outside for I feared this was a trap.   </vt:lpstr>
      <vt:lpstr>Then they all disappeared; I did not see them again though I kept watch for a long time.   </vt:lpstr>
      <vt:lpstr>I slung my sword on my shoulder, and my bow, and told him to take me back by the same path. He clasped my knees and begged me:   </vt:lpstr>
      <vt:lpstr>Odysseus, do not force me! Leave me here! I know you will not return, nor any of your companions. Let us flee and avoid the evil day.   </vt:lpstr>
      <vt:lpstr>Eurylochos, you can stay here, eating and drinking.  I shall go, for go I must.   </vt:lpstr>
      <vt:lpstr>So I left the ship and the shore and went through the woods and drew near the house of Circe, she who is expert in potions.   </vt:lpstr>
      <vt:lpstr>That was where I met Hermes, in the form of a graceful youth, carrying his golden wand. He took my hand and spoke to me:   </vt:lpstr>
      <vt:lpstr>Where are you going, alone not knowing the way? To save your friends penned in the pigsties? You will end up there with them!   </vt:lpstr>
      <vt:lpstr>I’ll protect you. Here, take this plant and go into Circe’s house. This will keep you safe in danger.   </vt:lpstr>
      <vt:lpstr>I will tell you of Circe’s wiles. She will give you a poisoned drink but this herb will protect you. Let me tell you what you must do.   </vt:lpstr>
      <vt:lpstr>When Circe strikes you with her wand draw your sword and rush at her as though you meant to kill her.   </vt:lpstr>
      <vt:lpstr>She’ll be afraid; and will ask you to share her bed. Don’t refuse her, for then she will free your comrades and also take care of you.   </vt:lpstr>
      <vt:lpstr>But make her swear the binding oaths of the gods, to do you no harm, so she will not unman you once you are naked beside her.   </vt:lpstr>
      <vt:lpstr>So Hermes pulled up the plant and gave me it. The roots were black, the flowers white. Gods call it ‘moly’; they can uproot it, men cannot.   </vt:lpstr>
      <vt:lpstr>Hermes flew away, towards high Olympus; and I went on my way to Circe’s house, battered by a storm of thoughts. </vt:lpstr>
      <vt:lpstr>I stood at the goddess’s door and called, and the goddess heard me.   </vt:lpstr>
      <vt:lpstr>She opened the door and asked me to go in; I entered, my heart troubled. She gave me a fine chair beautifully made, and a footstool.   </vt:lpstr>
      <vt:lpstr>She brought a drink in a gold cup, adding a baneful drug. I drank it – it did me no harm. Then she struck me with her wand.   </vt:lpstr>
      <vt:lpstr>Off to your friends in the pigsties!   </vt:lpstr>
      <vt:lpstr>I drew my sword, rushing at Circe as though I meant to kill her. She screamed and clasped my knees:   </vt:lpstr>
      <vt:lpstr>Who are you? And from where? I marvel that you drank my drugs unhurt; no other man could do it. Your mind is proof against magic.   </vt:lpstr>
      <vt:lpstr>You must be wily Odysseus. Hermes often said you would come in your black ship, sailing from Troy.   </vt:lpstr>
      <vt:lpstr>Come, put up your sword in its sheath, and let us go to my bed. There, united in love, we shall come to trust each other.   </vt:lpstr>
      <vt:lpstr>Circe, how can I love you? You turned my comrades into pigs. Now in bed you’ll unman me as I lie naked beside you.   </vt:lpstr>
      <vt:lpstr>I shall not go to your bed till you swear a great oath, goddess, that you mean me no further harm.   </vt:lpstr>
      <vt:lpstr>She swore the oath as I asked her and when she had sworn, I went to Circe’s beautiful bed.   </vt:lpstr>
      <vt:lpstr>Meanwhile her four maids were busy: one rubbed me with oil, dressed me in a handsome cloak and tunic, then led me to a fine chair and invited me to eat.  </vt:lpstr>
      <vt:lpstr>But I was thinking dark thoughts. When Circe noticed how I sat without eating, and sorrowful, she stood beside me and spoke:   </vt:lpstr>
      <vt:lpstr>Odysseus, why do you sit there mute, not eating or drinking? Are you still suspicious of me? But I am bound by a great oath.   </vt:lpstr>
      <vt:lpstr>Circe, how could any man bear to eat and drink until he saw his comrades released? If you want  to see me eat, set them free!   </vt:lpstr>
      <vt:lpstr>Circe went out through the palace with her wand and opened the sties. Out came my men – full-grown pigs. She smeared them with ointment.   </vt:lpstr>
      <vt:lpstr>The bristles disappeared. They were men again, but younger, more handsome, taller than they had been before.   </vt:lpstr>
      <vt:lpstr>They knew me, and clung to my hands, weeping tears of relief. The goddess herself felt pity and she came close to me and spoke:   </vt:lpstr>
      <vt:lpstr>Son of Laertes, sprung from Zeus, Odysseus, go to your ship, pull it up on shore, stow your goods, and come back with all your men.   </vt:lpstr>
      <vt:lpstr>She spoke and my proud heart agreed. I went to my ship and the shore. By the ship I found my comrades, all of them mourning and weeping.   </vt:lpstr>
      <vt:lpstr>And as calves greet their mothers when the cows come back from pasture, running to meet them and lowing, so they crowded round me in tears.   </vt:lpstr>
      <vt:lpstr>  They felt as if they were back at home in rugged Ithaka where they were born and reared, and as they wept they spoke to me:   </vt:lpstr>
      <vt:lpstr>    Great Odysseus,  we are as glad of your return as if we had reached Ithaca and home. But tell us our comrades’ fate.   </vt:lpstr>
      <vt:lpstr>First, let us drag the ship on land and stow our gear in the caves. Then come quickly to Circe’s house where your comrades are feasting.   </vt:lpstr>
      <vt:lpstr>They quickly did as I told them but Eurylochos tried to restrain them.   </vt:lpstr>
      <vt:lpstr>Wretched men, where are we going? You want to go to Circe’s house? She will turn us all into beasts and make us guard her palace.   </vt:lpstr>
      <vt:lpstr>Remember what the Cyclops did: our comrades went into his cave and bold Odysseus was with them; they died through his rash folly.   </vt:lpstr>
      <vt:lpstr>He spoke, and I was tempted to cut off his head with my sword, close kinsman though he was; but my companions calmed me down.   </vt:lpstr>
      <vt:lpstr>Lord, if you wish, we’ll let this man stay by the ship and guard it; but you can lead the rest of us to the sacred house of Circe.   </vt:lpstr>
      <vt:lpstr>So they left the ship and the sea. Eurylochos did not stay behind, but followed, fearing my anger.   </vt:lpstr>
      <vt:lpstr>In Circe’s house we found our friends together, enjoying a feast. When the two groups met, they wept till the house rang; but Circe said:   </vt:lpstr>
      <vt:lpstr>Odysseus, son of Laertes, stop this lamentation. I too know all you have suffered at sea and from hostile men on land.   </vt:lpstr>
      <vt:lpstr>But now come, eat and drink till you regain the courage you had when you first left your native land, the rugged isle of Ithaka.   </vt:lpstr>
      <vt:lpstr>Now you are exhausted, discouraged, thinking of your long, hard travels; you can feel no joy now.   </vt:lpstr>
      <vt:lpstr>She spoke, and our proud hearts agreed.    A whole year passed.   Day in, day out,  we feasted on meat and sweet wine.   </vt:lpstr>
      <vt:lpstr>      From Aiaia, Odysseus sailed    to the Ocean shore of Cimmeria,    to summon Tiresias from Hades   and to learn his fate.    But he returned to Aiaia    to bury his shipmate, Elpenor.</vt:lpstr>
      <vt:lpstr>            Act 3  The Sirens’ Song          </vt:lpstr>
      <vt:lpstr>When our ship had left the Ocean and crossed the open sea, and come to Aiaia again, where Dawn lives, and the sun rises,  we beached and went ashore.</vt:lpstr>
      <vt:lpstr>Circe knew we had returned. She came, bringing bread and plentiful meat and red wine. The bright goddess spoke to us: </vt:lpstr>
      <vt:lpstr>Rash men, who went alive to Hades, facing death twice, while other men must die only once! Come now, eat and drink, stay here today.   </vt:lpstr>
      <vt:lpstr>At dawn tomorrow you sail. I shall show the way and tell you what to do to avoid harm either at sea or on land.   </vt:lpstr>
      <vt:lpstr>So we feasted on meat and wine till night came, and the men lay down to sleep by the stern of the ship.   </vt:lpstr>
      <vt:lpstr>But Circe took me by the hand and led me away from the rest and asked me about our voyage and I told her all that happened.   </vt:lpstr>
      <vt:lpstr>So, that is done. Now listen: from here you’ll come to the Sirens who bewitch all who draw near.   </vt:lpstr>
      <vt:lpstr>Any man who listens to them will never return home, never be joyfully surrounded  by wife and children.</vt:lpstr>
      <vt:lpstr>The Sirens cast their spell in song. The beach near their meadow  is full of bones  covered in shrivelled skin.   </vt:lpstr>
      <vt:lpstr> You must row straight past: plug your companions’ ears with wax so that they cannot listen.   </vt:lpstr>
      <vt:lpstr>If you yourself want to hear,  your men must tie you to the mast.  Then you can enjoy the Sirens’ song.   </vt:lpstr>
      <vt:lpstr>When you beg them to free you, they must only tie you tighter. After that I can reveal no more;  you yourself must choose your course.   </vt:lpstr>
      <vt:lpstr>She spoke, and Dawn appeared. Circe left, and I went on board. I told my men to cast off and they sat to their oars and rowed, striking the grey sea with their oars.   </vt:lpstr>
      <vt:lpstr>To help us, a following wind was sent by fair-haired Circe, dread goddess  who speaks with mortals.   </vt:lpstr>
      <vt:lpstr>So making all fast on the ship we sat down and let the wind and the helmsman keep her steady. With heavy heart I spoke to the men.   </vt:lpstr>
      <vt:lpstr>Friends, I should pass on the warnings the bright goddess Circe gave me: if we know them, we may either die, or escape death and fate.   </vt:lpstr>
      <vt:lpstr>First, we must beware the Sirens singing in their flowery meadow. But she said that I was to listen.   </vt:lpstr>
      <vt:lpstr>So you must tie me to the mast with tight ropes, and when I beg to be freed, make them tighter.   </vt:lpstr>
      <vt:lpstr>Even while I was speaking, the ship, running before the wind, was nearing the Sirens’ island.  </vt:lpstr>
      <vt:lpstr>The wind dropped, the sea grew calm, and my comrades lowered the sails,  then sat to their oars and rowed.   </vt:lpstr>
      <vt:lpstr>I took a big cake of wax, cut a piece off and softened it with my hands and the sun’s warmth,  and plugged my companions’ ears.   </vt:lpstr>
      <vt:lpstr>Then they bound me, tying me tightly to the mast, and took their places again, dipping their oars in the grey sea.   </vt:lpstr>
      <vt:lpstr>  But when we came within earshot the Sirens caught sight of our ship and raised their clear-toned song.   </vt:lpstr>
      <vt:lpstr>Come here to us, great Odysseus, heave to and hear our singing.   </vt:lpstr>
      <vt:lpstr>For no man passes this island without hearing our sweet song. Then, rejoicing and a wiser man, he sails on.   </vt:lpstr>
      <vt:lpstr>For we know all that the Greeks and the Trojans endured in Troy by the gods’ will; and we know all that happens in all the world.   </vt:lpstr>
      <vt:lpstr>  </vt:lpstr>
      <vt:lpstr>For we know all that the Greeks and the Trojans endured in Troy by the gods’ will; and we know all that happens in all the world.   </vt:lpstr>
      <vt:lpstr>So they raised their voices, and I longed to hear more. I signalled to my men to free me but they went on rowing strongly.   </vt:lpstr>
      <vt:lpstr> Perimides and Eurylochos stood up and bound me more tightly.</vt:lpstr>
      <vt:lpstr>But when we had passed the Sirens and lost the sound of their singing they took the wax plugs from their ears and untied the ropes that bound me.   </vt:lpstr>
      <vt:lpstr>   </vt:lpstr>
      <vt:lpstr>PowerPoint Presentation</vt:lpstr>
      <vt:lpstr>PowerPoint Presentation</vt:lpstr>
      <vt:lpstr>             I have oft heard   My mother Circe with the Sirens three,   Amidst the flowry-kirtl’d Naiades,   Who as they sang would take the prison’d soul,   And lap it in Elysium.      (Milton, Comus)        Blest pair of Sirens, pledges of Heav’ns joy,   Sphear-born harmonious Sisters, Voice, and Verse.      (Milton, At a Solemn Musick)</vt:lpstr>
      <vt:lpstr>PowerPoint Presentation</vt:lpstr>
      <vt:lpstr>PowerPoint Presentation</vt:lpstr>
      <vt:lpstr>Meanwhile her four maids were busy: one laid rich coverlets on the backs and seats of the chairs;   </vt:lpstr>
      <vt:lpstr>another prepared tables and placed the golden dishes; a third mixed wine and set out goblets of gold;   </vt:lpstr>
      <vt:lpstr>the fourth lit a blazing fire and brought water to heat in a great cauldron.   </vt:lpstr>
      <vt:lpstr>When the water boiled, she bathed me, mixing hot and cold water and pouring it over my head, refreshing my weary limbs.   </vt:lpstr>
      <vt:lpstr>PowerPoint Presentation</vt:lpstr>
      <vt:lpstr>PowerPoint Presentation</vt:lpstr>
      <vt:lpstr>PowerPoint Presentation</vt:lpstr>
      <vt:lpstr>Epilogue  Circe’s Lament  Remedia Amoris</vt:lpstr>
      <vt:lpstr>Circe, what use were magic herbs when a fair wind took the Ithacan ships? Everything you tried, to keep your wily guest, but he hoisted sail, determined on flight.   </vt:lpstr>
      <vt:lpstr>Everything you tried, to escape the fire, but love stayed long in your reluctant heart. Men you could change into a thousand shapes but not your own soul’s laws.   </vt:lpstr>
      <vt:lpstr>They say that when he wanted to depart you detained him with these words:   </vt:lpstr>
      <vt:lpstr>No longer do I ask, as once I hoped, that you should marry me; and yet I thought myself a worthy wife, a goddess and daughter of the sun.   </vt:lpstr>
      <vt:lpstr>But do not leave so soon; I ask you to wait: Could I wish for anything less? You see the waves: you ought to fear them; later the wind will be kinder to your sails.  </vt:lpstr>
      <vt:lpstr>Why do you flee? No new Troy rises here  and no-one calls ‘To arms!’ again. Here there is love, and peace, where only I am hurt; and all this land will lie safe.   </vt:lpstr>
      <vt:lpstr>Even as she spoke, Odysseus was casting off: Words and sails were gone with the wind.  </vt:lpstr>
    </vt:vector>
  </TitlesOfParts>
  <Company>Mark Harrison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Kirke   Daughter of the shining Sun  (Ovid, Metamorphoses xiv, 33)   The guile of Circe, and the spell-binding herbs (Propertius, III, xii, 27)</dc:title>
  <dc:creator>Mark Harrison</dc:creator>
  <cp:lastModifiedBy>Patrick Boyde</cp:lastModifiedBy>
  <cp:revision>58</cp:revision>
  <dcterms:created xsi:type="dcterms:W3CDTF">2009-01-21T09:53:16Z</dcterms:created>
  <dcterms:modified xsi:type="dcterms:W3CDTF">2023-03-30T12:23:14Z</dcterms:modified>
</cp:coreProperties>
</file>